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0" r:id="rId5"/>
    <p:sldId id="279" r:id="rId6"/>
    <p:sldId id="285" r:id="rId7"/>
    <p:sldId id="286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1_00"/>
          <p:cNvPicPr>
            <a:picLocks noChangeAspect="1"/>
          </p:cNvPicPr>
          <p:nvPr/>
        </p:nvPicPr>
        <p:blipFill>
          <a:blip r:embed="rId1"/>
          <a:srcRect r="5213"/>
          <a:stretch>
            <a:fillRect/>
          </a:stretch>
        </p:blipFill>
        <p:spPr>
          <a:xfrm>
            <a:off x="2395855" y="2171700"/>
            <a:ext cx="7319645" cy="22834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70705" y="3825240"/>
            <a:ext cx="520700" cy="3327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92800" y="3825240"/>
            <a:ext cx="520700" cy="3327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32825" y="3825240"/>
            <a:ext cx="502285" cy="3327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42335" y="4157980"/>
            <a:ext cx="520700" cy="3327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88685" y="4157980"/>
            <a:ext cx="520700" cy="3327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06665" y="4157980"/>
            <a:ext cx="520700" cy="3327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2-1_01"/>
          <p:cNvPicPr>
            <a:picLocks noChangeAspect="1"/>
          </p:cNvPicPr>
          <p:nvPr/>
        </p:nvPicPr>
        <p:blipFill>
          <a:blip r:embed="rId1"/>
          <a:srcRect l="3603"/>
          <a:stretch>
            <a:fillRect/>
          </a:stretch>
        </p:blipFill>
        <p:spPr>
          <a:xfrm>
            <a:off x="2358390" y="2531110"/>
            <a:ext cx="7475220" cy="17951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1840" y="2829560"/>
            <a:ext cx="80772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晌午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53605" y="2828925"/>
            <a:ext cx="102743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热辣辣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18300" y="3199765"/>
            <a:ext cx="7321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怒吼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61840" y="3538220"/>
            <a:ext cx="75120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拂拭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3800" y="3898900"/>
            <a:ext cx="741045" cy="338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划动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0775" y="1357630"/>
            <a:ext cx="7162165" cy="45250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94330" y="1612900"/>
            <a:ext cx="40576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4330" y="1916430"/>
            <a:ext cx="405765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94330" y="2257425"/>
            <a:ext cx="40576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94330" y="2542540"/>
            <a:ext cx="405765" cy="3625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4330" y="2901950"/>
            <a:ext cx="40576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4330" y="3205480"/>
            <a:ext cx="405765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94330" y="3546475"/>
            <a:ext cx="405765" cy="4330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93000" y="4323715"/>
            <a:ext cx="14884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形成松脂球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6635" y="4658360"/>
            <a:ext cx="234823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由松脂球变成化石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6" name="图片 5" descr="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1546860"/>
            <a:ext cx="7073265" cy="1311910"/>
          </a:xfrm>
          <a:prstGeom prst="rect">
            <a:avLst/>
          </a:prstGeom>
        </p:spPr>
      </p:pic>
      <p:pic>
        <p:nvPicPr>
          <p:cNvPr id="2" name="图片 1" descr="2-1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5555" y="3113405"/>
            <a:ext cx="7096760" cy="26015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25925" y="3758565"/>
            <a:ext cx="5330190" cy="2990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这是根据琥珀形成的物质条件进行的推测。因为琥珀由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树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7845" y="4057650"/>
            <a:ext cx="8938260" cy="5441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脂石化而成，所以首先需要有松脂，松脂则由松树分泌，而松树渗出松脂需要在炎热的天气下进行。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5290" y="5045075"/>
            <a:ext cx="540702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这是基于这块琥珀的最终样子而展开的合理推测。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因为最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63570" y="5382260"/>
            <a:ext cx="6304280" cy="6705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后在那块透明的琥珀里，苍蝇和蜘蛛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 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好好地躺着”，所以推测当时正好一大滴松脂滴下来包裹住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它们。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2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8135" y="1148715"/>
            <a:ext cx="6475730" cy="46380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66565" y="3352800"/>
            <a:ext cx="779145" cy="474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猜测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0" y="3352800"/>
            <a:ext cx="7607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仔细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49870" y="3352800"/>
            <a:ext cx="770255" cy="474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浓稠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9280" y="4018280"/>
            <a:ext cx="5711825" cy="3943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它们身上的每一根毫毛，且腿的四周显出好几圈黑色的圆环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99915" y="4412615"/>
            <a:ext cx="308737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它们在黏稠的松脂里进行了挣扎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99915" y="5410835"/>
            <a:ext cx="410400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在远古时代，世界上就已经有苍蝇和蜘蛛了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2-1-1_02"/>
          <p:cNvPicPr>
            <a:picLocks noChangeAspect="1"/>
          </p:cNvPicPr>
          <p:nvPr/>
        </p:nvPicPr>
        <p:blipFill>
          <a:blip r:embed="rId1"/>
          <a:srcRect l="4633"/>
          <a:stretch>
            <a:fillRect/>
          </a:stretch>
        </p:blipFill>
        <p:spPr>
          <a:xfrm>
            <a:off x="2575560" y="2112010"/>
            <a:ext cx="6810375" cy="27959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90640" y="3136265"/>
            <a:ext cx="22936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大象踩着石头过河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6600" y="3648710"/>
            <a:ext cx="3569970" cy="512445"/>
          </a:xfrm>
          <a:prstGeom prst="rect">
            <a:avLst/>
          </a:prstGeom>
        </p:spPr>
        <p:txBody>
          <a:bodyPr wrap="square">
            <a:spAutoFit/>
          </a:bodyPr>
          <a:p>
            <a:pPr marL="241935" indent="132715" algn="l" defTabSz="266700" eaLnBrk="0" fontAlgn="base">
              <a:lnSpc>
                <a:spcPct val="137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陷入淤泥里，被泥沙淹没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</Words>
  <Application>WPS 演示</Application>
  <PresentationFormat>宽屏</PresentationFormat>
  <Paragraphs>74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172</cp:revision>
  <dcterms:created xsi:type="dcterms:W3CDTF">2019-06-19T02:08:00Z</dcterms:created>
  <dcterms:modified xsi:type="dcterms:W3CDTF">2025-02-06T09:36:15Z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0B728B56C2194C1EA7B009A2317C2367_13</vt:lpwstr>
  </property>
</Properties>
</file>