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0" r:id="rId3"/>
    <p:sldId id="281" r:id="rId4"/>
    <p:sldId id="282" r:id="rId5"/>
    <p:sldId id="283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5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7.pdf.d20cde07b31ab1d6cb7da8fea7dd0e13.2025022419373794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197610"/>
            <a:ext cx="9598025" cy="39236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9509760" y="4261485"/>
            <a:ext cx="566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7.pdf.d20cde07b31ab1d6cb7da8fea7dd0e13.2025022419373794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975" y="1610360"/>
            <a:ext cx="11123930" cy="277812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042795" y="2804795"/>
            <a:ext cx="5790565" cy="68961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042795" y="2795270"/>
            <a:ext cx="2994660" cy="90360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469640" y="2747645"/>
            <a:ext cx="27940" cy="84074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477635" y="2858135"/>
            <a:ext cx="27940" cy="84074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248910" y="2832735"/>
            <a:ext cx="2480945" cy="66167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7.pdf.d20cde07b31ab1d6cb7da8fea7dd0e13.2025022419373794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370" y="1641475"/>
            <a:ext cx="10637520" cy="320675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4687570" y="3173095"/>
            <a:ext cx="2711450" cy="65151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4493895" y="3182620"/>
            <a:ext cx="2621915" cy="76898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6217285" y="3055620"/>
            <a:ext cx="2621915" cy="76898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217285" y="3182620"/>
            <a:ext cx="2636520" cy="58547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7.pdf.d20cde07b31ab1d6cb7da8fea7dd0e13.2025022419373794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435" y="1602105"/>
            <a:ext cx="9823450" cy="19615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82775" y="1959610"/>
            <a:ext cx="5099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7.pdf.d20cde07b31ab1d6cb7da8fea7dd0e13.20250224193737948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557655"/>
            <a:ext cx="10192385" cy="267589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975860" y="4582795"/>
            <a:ext cx="566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187</cp:revision>
  <dcterms:created xsi:type="dcterms:W3CDTF">2019-06-19T02:08:00Z</dcterms:created>
  <dcterms:modified xsi:type="dcterms:W3CDTF">2025-02-27T01:53:57Z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