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-489" t="-2802" r="489" b="37669"/>
          <a:stretch>
            <a:fillRect/>
          </a:stretch>
        </p:blipFill>
        <p:spPr>
          <a:xfrm>
            <a:off x="1104265" y="1162685"/>
            <a:ext cx="9606915" cy="35420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37450" y="39011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纽扣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5320" y="39011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奇痒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14215" y="3506470"/>
            <a:ext cx="1335405" cy="3949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享受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73465" y="31194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平庸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48835" y="311943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渺小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68015" y="4285615"/>
            <a:ext cx="873125" cy="418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貌似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967740"/>
            <a:ext cx="9799320" cy="4922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88405" y="46821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承受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41030" y="26247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抹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38925" y="26247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翻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5215" y="26247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掏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1675" y="26247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推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41030" y="220249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研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38925" y="220249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蘸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0455" y="220249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扳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41675" y="220249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打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27645" y="3393440"/>
            <a:ext cx="1319530" cy="3365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研脂粉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72150" y="427069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婀娜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50780" y="5102225"/>
            <a:ext cx="13125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帮衬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76950" y="3393440"/>
            <a:ext cx="1319530" cy="395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蘸药末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8" grpId="0"/>
      <p:bldP spid="18" grpId="1"/>
      <p:bldP spid="14" grpId="0"/>
      <p:bldP spid="14" grpId="1"/>
      <p:bldP spid="16" grpId="0"/>
      <p:bldP spid="16" grpId="1"/>
      <p:bldP spid="5" grpId="0"/>
      <p:bldP spid="5" grpId="1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415" y="1104265"/>
            <a:ext cx="9911080" cy="4535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79800" y="4696460"/>
            <a:ext cx="1383665" cy="5886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8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体态秀丽，样子可爱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9900" y="3872230"/>
            <a:ext cx="1861185" cy="589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8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实际并不出力，只在旁略为扶衬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80435" y="3895090"/>
            <a:ext cx="1499870" cy="626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18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相貌最堂皇，曲线优美</a:t>
            </a:r>
            <a:endParaRPr lang="en-US" altLang="zh-CN" sz="18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9900" y="3180080"/>
            <a:ext cx="16395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8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做复杂的工作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73750" y="23822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8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吃苦耐劳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73750" y="30826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8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勇于探索，机敏能干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45180" y="2127885"/>
            <a:ext cx="2244725" cy="9842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身体矮而胖，头大而肥，构</a:t>
            </a:r>
            <a:r>
              <a:rPr lang="en-US" altLang="zh-CN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造简单，比人家少一个关节</a:t>
            </a:r>
            <a:endParaRPr lang="en-US" altLang="zh-CN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49925" y="4696460"/>
            <a:ext cx="2032635" cy="635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18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喜欢做享乐的风光事</a:t>
            </a:r>
            <a:endParaRPr lang="en-US" altLang="zh-CN" sz="18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9" grpId="0"/>
      <p:bldP spid="9" grpId="1"/>
      <p:bldP spid="10" grpId="0"/>
      <p:bldP spid="10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180" y="975995"/>
            <a:ext cx="10034905" cy="1752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545" y="2614930"/>
            <a:ext cx="10059670" cy="33686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60820" y="42986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五根手指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1015" y="30445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体态秀丽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5035" y="2261235"/>
            <a:ext cx="4131310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舞蹈演员的手指常作兰花状。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0450" y="262794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比喻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52545" y="2628265"/>
            <a:ext cx="902970" cy="395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反问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02270" y="473995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17625" y="4706620"/>
            <a:ext cx="2573020" cy="4508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团结才有力量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9" grpId="0"/>
      <p:bldP spid="9" grpId="1"/>
      <p:bldP spid="7" grpId="0"/>
      <p:bldP spid="7" grpId="1"/>
      <p:bldP spid="6" grpId="0"/>
      <p:bldP spid="6" grpId="1"/>
      <p:bldP spid="12" grpId="0"/>
      <p:bldP spid="12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5790" y="692785"/>
            <a:ext cx="8156575" cy="5934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62960" y="4205605"/>
            <a:ext cx="4652010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取物时碰到物之后就退在一旁略为扶衬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7095" y="3851910"/>
            <a:ext cx="263906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个子最高，曲线优美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5035" y="3507740"/>
            <a:ext cx="3289935" cy="3340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居于中央，左右都有屏障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9295" y="5911215"/>
            <a:ext cx="7880985" cy="7156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不同意。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从课文内容我们知道，作者在介绍五指时并没有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赋予自己的任何感情，而是为了说明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团结才有力量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的道理。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7350" y="4930140"/>
            <a:ext cx="131953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313815"/>
            <a:ext cx="9220200" cy="2378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635" y="2805430"/>
            <a:ext cx="9046210" cy="18116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大拇指：装备了智能搬运夹，能精确夹取和移动小型物品。食指：变成了微型投影仪，可以在任何平面上投射信息。中指：内置了环境监测仪，能实时检测空气质量和温度。无名指：连接了智能翻译器，能实时翻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译多种语言。小指：安装了紧急信号发射器，可以在紧急情况下发送求助信号。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WPS 演示</Application>
  <PresentationFormat>宽屏</PresentationFormat>
  <Paragraphs>81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2025-02-19T13:07:10Z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