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4" r:id="rId5"/>
    <p:sldId id="285" r:id="rId6"/>
    <p:sldId id="286" r:id="rId7"/>
    <p:sldId id="289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765" y="2249170"/>
            <a:ext cx="6300470" cy="23590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flipH="1">
            <a:off x="3683000" y="37268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 b="1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360670" y="37096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 b="1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138035" y="36810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 b="1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678555" y="41109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 b="1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349240" y="41319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 b="1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054975" y="41109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 b="1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765" y="2098675"/>
            <a:ext cx="6300470" cy="26606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4485005" y="2885440"/>
            <a:ext cx="222123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抽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丝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纺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织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563485" y="28663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编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织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379595" y="39204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整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个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765" y="2260600"/>
            <a:ext cx="6300470" cy="23361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637915" y="25825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生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325620" y="25825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机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360160" y="25844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心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363460" y="25749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力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3609340" y="29591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与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4328160" y="29400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世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6150610" y="29476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色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6863080" y="29495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彩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3797935" y="32829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4834890" y="32924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6155690" y="33134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九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6878320" y="33134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牛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6031865" y="36556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6029960" y="40125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0660" y="2333625"/>
            <a:ext cx="6671945" cy="21901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216910" y="3056255"/>
            <a:ext cx="643699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我既会唱歌，也会跳舞，更会画画。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455035" y="3879215"/>
            <a:ext cx="582041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拔河比赛赢了，同学们又是欢呼，又是跳跃，高兴极了。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93165"/>
            <a:ext cx="6254750" cy="4471670"/>
          </a:xfrm>
          <a:prstGeom prst="rect">
            <a:avLst/>
          </a:prstGeom>
        </p:spPr>
      </p:pic>
      <p:pic>
        <p:nvPicPr>
          <p:cNvPr id="3" name="图片 2" descr="7-5-1_01"/>
          <p:cNvPicPr>
            <a:picLocks noChangeAspect="1"/>
          </p:cNvPicPr>
          <p:nvPr/>
        </p:nvPicPr>
        <p:blipFill>
          <a:blip r:embed="rId2"/>
          <a:srcRect l="6741" r="2386"/>
          <a:stretch>
            <a:fillRect/>
          </a:stretch>
        </p:blipFill>
        <p:spPr>
          <a:xfrm>
            <a:off x="6254750" y="1708150"/>
            <a:ext cx="5683885" cy="33013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395980" y="48082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898005" y="26181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521065" y="26130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10201275" y="26035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199505" y="3345180"/>
            <a:ext cx="59283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</a:t>
            </a:r>
            <a:r>
              <a:rPr lang="en-US" altLang="zh-CN" sz="1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毛虫破茧成蝶后每天都很快乐，它</a:t>
            </a:r>
            <a:r>
              <a:rPr lang="en-US" altLang="zh-CN" sz="1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明白了每个人都有自己该做的事情，万事万物有自己的规律。</a:t>
            </a:r>
            <a:endParaRPr lang="en-US" altLang="zh-CN" sz="1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8887460" y="36982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4785" y="2466975"/>
            <a:ext cx="6626225" cy="1943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400550" y="33978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</Words>
  <Application>WPS 演示</Application>
  <PresentationFormat>宽屏</PresentationFormat>
  <Paragraphs>64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2025-02-14T03:54:20Z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72102AACCB074AE09431E14FA80E1279_13</vt:lpwstr>
  </property>
</Properties>
</file>