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95" r:id="rId4"/>
    <p:sldId id="294" r:id="rId5"/>
    <p:sldId id="293" r:id="rId6"/>
    <p:sldId id="300" r:id="rId7"/>
    <p:sldId id="299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265" y="1531620"/>
            <a:ext cx="6427470" cy="4043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58840" y="2526665"/>
            <a:ext cx="302895" cy="4229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1710" y="3618865"/>
            <a:ext cx="30416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4360" y="3618865"/>
            <a:ext cx="49339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36890" y="3618865"/>
            <a:ext cx="360045" cy="340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4735" y="5143500"/>
            <a:ext cx="933450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3285" y="5143500"/>
            <a:ext cx="895350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2160" y="5143500"/>
            <a:ext cx="857250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72300" y="5143500"/>
            <a:ext cx="93408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5600" y="5143500"/>
            <a:ext cx="86423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2516505"/>
            <a:ext cx="6913245" cy="1939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9925" y="2918460"/>
            <a:ext cx="302895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5935" y="2918460"/>
            <a:ext cx="302895" cy="4229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6275" y="2918460"/>
            <a:ext cx="302895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97400" y="3971925"/>
            <a:ext cx="456565" cy="3759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185" y="1557655"/>
            <a:ext cx="6802755" cy="4114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09035" y="4554220"/>
            <a:ext cx="1488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130" y="4554220"/>
            <a:ext cx="14592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040" y="2239645"/>
            <a:ext cx="7004685" cy="20821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00985" y="3295015"/>
            <a:ext cx="303974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一盒彩笔比一个卷笔刀贵多少钱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74180" y="3229610"/>
            <a:ext cx="26085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元能买几个笔袋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 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6-1_01"/>
          <p:cNvPicPr>
            <a:picLocks noChangeAspect="1"/>
          </p:cNvPicPr>
          <p:nvPr/>
        </p:nvPicPr>
        <p:blipFill>
          <a:blip r:embed="rId1"/>
          <a:srcRect r="8920" b="30400"/>
          <a:stretch>
            <a:fillRect/>
          </a:stretch>
        </p:blipFill>
        <p:spPr>
          <a:xfrm>
            <a:off x="2698115" y="2085340"/>
            <a:ext cx="6507480" cy="1496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46370" y="3969385"/>
            <a:ext cx="16414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6-1_02"/>
          <p:cNvPicPr>
            <a:picLocks noChangeAspect="1"/>
          </p:cNvPicPr>
          <p:nvPr/>
        </p:nvPicPr>
        <p:blipFill>
          <a:blip r:embed="rId1"/>
          <a:srcRect r="420" b="20495"/>
          <a:stretch>
            <a:fillRect/>
          </a:stretch>
        </p:blipFill>
        <p:spPr>
          <a:xfrm>
            <a:off x="2564130" y="1750060"/>
            <a:ext cx="6814820" cy="3358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5470" y="2966720"/>
            <a:ext cx="4207510" cy="733425"/>
          </a:xfrm>
          <a:prstGeom prst="rect">
            <a:avLst/>
          </a:prstGeom>
        </p:spPr>
        <p:txBody>
          <a:bodyPr wrap="square">
            <a:noAutofit/>
          </a:bodyPr>
          <a:p>
            <a:pPr marL="5715" indent="0" algn="l" defTabSz="266700" eaLnBrk="0" fontAlgn="base">
              <a:spcBef>
                <a:spcPts val="5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         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715" indent="0" algn="l" defTabSz="266700" eaLnBrk="0" fontAlgn="base">
              <a:spcBef>
                <a:spcPts val="5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袋鲜橙味果冻或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袋苹果味果冻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2760" y="5051425"/>
            <a:ext cx="166052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985" y="2402840"/>
            <a:ext cx="6964045" cy="1746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09235" y="4149090"/>
            <a:ext cx="15944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0825" y="3254375"/>
            <a:ext cx="30289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9845" y="3583305"/>
            <a:ext cx="302895" cy="480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WPS 演示</Application>
  <PresentationFormat>宽屏</PresentationFormat>
  <Paragraphs>51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Constantia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178</cp:revision>
  <dcterms:created xsi:type="dcterms:W3CDTF">2019-06-19T02:08:00Z</dcterms:created>
  <dcterms:modified xsi:type="dcterms:W3CDTF">2025-02-16T07:44:02Z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AB096630873E4C55BAEBEB3266363EDA_13</vt:lpwstr>
  </property>
</Properties>
</file>