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58" r:id="rId3"/>
    <p:sldId id="359" r:id="rId4"/>
    <p:sldId id="360" r:id="rId5"/>
    <p:sldId id="361" r:id="rId6"/>
    <p:sldId id="36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8"/>
        <p:guide pos="392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852805"/>
            <a:ext cx="9194800" cy="14547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36950" y="197739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2035175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09635" y="1958340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891540"/>
            <a:ext cx="9515475" cy="1125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03190" y="89154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580" y="882650"/>
            <a:ext cx="8481695" cy="2160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04050" y="891540"/>
            <a:ext cx="372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7575" y="851535"/>
            <a:ext cx="8077200" cy="2040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56560" y="1466850"/>
            <a:ext cx="110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昔我往矣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9190" y="1466850"/>
            <a:ext cx="110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杨柳依依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0050" y="1466850"/>
            <a:ext cx="110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今我来思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5975" y="1457325"/>
            <a:ext cx="1106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雨雪霏霏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250" y="1825625"/>
            <a:ext cx="522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7060" y="1825625"/>
            <a:ext cx="522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冬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40215" y="1825625"/>
            <a:ext cx="522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昔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50185" y="2141220"/>
            <a:ext cx="40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今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16300" y="2141220"/>
            <a:ext cx="446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59580" y="2141220"/>
            <a:ext cx="446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来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87295" y="2480945"/>
            <a:ext cx="661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哀伤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2925" y="2490470"/>
            <a:ext cx="1158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我心伤悲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69630" y="2489835"/>
            <a:ext cx="1158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莫知我哀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5510" y="734060"/>
            <a:ext cx="8110220" cy="4890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49460" y="4180205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8510" y="4859655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58985" y="5220335"/>
            <a:ext cx="469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42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189</cp:revision>
  <dcterms:created xsi:type="dcterms:W3CDTF">2019-06-19T02:08:00Z</dcterms:created>
  <dcterms:modified xsi:type="dcterms:W3CDTF">2025-02-09T12:12:14Z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337A537B0A9A40388F819C4CD831C279_13</vt:lpwstr>
  </property>
</Properties>
</file>