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7" r:id="rId3"/>
    <p:sldId id="289" r:id="rId4"/>
    <p:sldId id="290" r:id="rId5"/>
    <p:sldId id="288" r:id="rId6"/>
    <p:sldId id="292" r:id="rId7"/>
    <p:sldId id="293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4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6_00"/>
          <p:cNvPicPr>
            <a:picLocks noChangeAspect="1"/>
          </p:cNvPicPr>
          <p:nvPr/>
        </p:nvPicPr>
        <p:blipFill>
          <a:blip r:embed="rId1"/>
          <a:srcRect b="1643"/>
          <a:stretch>
            <a:fillRect/>
          </a:stretch>
        </p:blipFill>
        <p:spPr>
          <a:xfrm>
            <a:off x="1353820" y="839470"/>
            <a:ext cx="9274810" cy="519303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83640" y="5865495"/>
            <a:ext cx="2909570" cy="28321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963150" y="2963545"/>
            <a:ext cx="66484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963150" y="4911725"/>
            <a:ext cx="66484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963150" y="5694045"/>
            <a:ext cx="66484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932035" y="4129405"/>
            <a:ext cx="66484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920605" y="4520565"/>
            <a:ext cx="66484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9" grpId="0"/>
      <p:bldP spid="9" grpId="1"/>
      <p:bldP spid="10" grpId="0"/>
      <p:bldP spid="10" grpId="1"/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6_01"/>
          <p:cNvPicPr>
            <a:picLocks noChangeAspect="1"/>
          </p:cNvPicPr>
          <p:nvPr/>
        </p:nvPicPr>
        <p:blipFill>
          <a:blip r:embed="rId1"/>
          <a:srcRect t="13070"/>
          <a:stretch>
            <a:fillRect/>
          </a:stretch>
        </p:blipFill>
        <p:spPr>
          <a:xfrm>
            <a:off x="826135" y="1313815"/>
            <a:ext cx="10595610" cy="27819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497070" y="3143250"/>
            <a:ext cx="12604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医生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62980" y="2694940"/>
            <a:ext cx="12604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文人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954135" y="2252980"/>
            <a:ext cx="1265555" cy="3810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告示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00408" y="179578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商贩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46190" y="3594100"/>
            <a:ext cx="1365885" cy="4292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旅馆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7" grpId="0"/>
      <p:bldP spid="7" grpId="1"/>
      <p:bldP spid="6" grpId="0"/>
      <p:bldP spid="6" grpId="1"/>
      <p:bldP spid="5" grpId="0"/>
      <p:bldP spid="5" grpId="1"/>
      <p:bldP spid="9" grpId="0"/>
      <p:bldP spid="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6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7190" y="803910"/>
            <a:ext cx="9246870" cy="57219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519680" y="4104640"/>
            <a:ext cx="4857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③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03060" y="3309620"/>
            <a:ext cx="600710" cy="4216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②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00860" y="3302000"/>
            <a:ext cx="2443480" cy="4292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带着儿子和女儿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55775" y="6052185"/>
            <a:ext cx="4216400" cy="4127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玉树临风，非一般男儿气质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74995" y="5656580"/>
            <a:ext cx="521335" cy="4165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④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43400" y="4856480"/>
            <a:ext cx="34194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涧水奔流时，水流大、急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058410" y="4104640"/>
            <a:ext cx="20224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凡是，只要是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917700" y="4856480"/>
            <a:ext cx="493395" cy="3835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②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  <p:bldP spid="6" grpId="1"/>
      <p:bldP spid="5" grpId="0"/>
      <p:bldP spid="5" grpId="1"/>
      <p:bldP spid="11" grpId="0"/>
      <p:bldP spid="11" grpId="1"/>
      <p:bldP spid="12" grpId="0"/>
      <p:bldP spid="12" grpId="1"/>
      <p:bldP spid="10" grpId="0"/>
      <p:bldP spid="10" grpId="1"/>
      <p:bldP spid="9" grpId="0"/>
      <p:bldP spid="9" grpId="1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6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2825" y="1490345"/>
            <a:ext cx="10128885" cy="21907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329295" y="3255645"/>
            <a:ext cx="1406525" cy="4254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水浒传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875838" y="240919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诸葛亮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30235" y="2409190"/>
            <a:ext cx="12433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三国演义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980295" y="3255645"/>
            <a:ext cx="7924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武松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  <p:bldP spid="6" grpId="1"/>
      <p:bldP spid="5" grpId="0"/>
      <p:bldP spid="5" grpId="1"/>
      <p:bldP spid="8" grpId="0"/>
      <p:bldP spid="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6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5995" y="1490345"/>
            <a:ext cx="10240645" cy="32137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012748" y="255270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宁静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10200" y="2987040"/>
            <a:ext cx="7912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桂花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16990" y="2987040"/>
            <a:ext cx="26670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优美的山中春夜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15168" y="255270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王维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42615" y="2552700"/>
            <a:ext cx="569595" cy="3657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唐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15485" y="4246880"/>
            <a:ext cx="1219835" cy="5257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以动衬静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81455" y="4260850"/>
            <a:ext cx="15843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时鸣春涧中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46505" y="3403600"/>
            <a:ext cx="845185" cy="4241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山鸟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947660" y="2987040"/>
            <a:ext cx="5797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月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619240" y="2987040"/>
            <a:ext cx="8159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春山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322060" y="3827780"/>
            <a:ext cx="18243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月出惊山鸟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353685" y="3403600"/>
            <a:ext cx="1532255" cy="4241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恬淡又愉悦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154555" y="3403600"/>
            <a:ext cx="1287780" cy="4241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春涧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8" grpId="0"/>
      <p:bldP spid="8" grpId="1"/>
      <p:bldP spid="5" grpId="0"/>
      <p:bldP spid="5" grpId="1"/>
      <p:bldP spid="7" grpId="0"/>
      <p:bldP spid="7" grpId="1"/>
      <p:bldP spid="6" grpId="0"/>
      <p:bldP spid="6" grpId="1"/>
      <p:bldP spid="14" grpId="0"/>
      <p:bldP spid="14" grpId="1"/>
      <p:bldP spid="13" grpId="0"/>
      <p:bldP spid="13" grpId="1"/>
      <p:bldP spid="12" grpId="0"/>
      <p:bldP spid="12" grpId="1"/>
      <p:bldP spid="17" grpId="0"/>
      <p:bldP spid="17" grpId="1"/>
      <p:bldP spid="16" grpId="0"/>
      <p:bldP spid="16" grpId="1"/>
      <p:bldP spid="15" grpId="0"/>
      <p:bldP spid="15" grpId="1"/>
      <p:bldP spid="11" grpId="0"/>
      <p:bldP spid="11" grpId="1"/>
      <p:bldP spid="10" grpId="0"/>
      <p:bldP spid="1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6-1_0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35494"/>
          <a:stretch>
            <a:fillRect/>
          </a:stretch>
        </p:blipFill>
        <p:spPr>
          <a:xfrm>
            <a:off x="0" y="1313180"/>
            <a:ext cx="6205855" cy="4067810"/>
          </a:xfrm>
          <a:prstGeom prst="rect">
            <a:avLst/>
          </a:prstGeom>
        </p:spPr>
      </p:pic>
      <p:pic>
        <p:nvPicPr>
          <p:cNvPr id="5" name="图片 4" descr="2-6-1_0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63636"/>
          <a:stretch>
            <a:fillRect/>
          </a:stretch>
        </p:blipFill>
        <p:spPr>
          <a:xfrm>
            <a:off x="5861050" y="1973580"/>
            <a:ext cx="6236335" cy="23114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1085195" y="2785745"/>
            <a:ext cx="82486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语言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516870" y="2785745"/>
            <a:ext cx="71691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动作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54750" y="2498090"/>
            <a:ext cx="1265555" cy="3409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三月中旬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100820" y="3886200"/>
            <a:ext cx="239331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多愁善感、心思细腻</a:t>
            </a:r>
            <a:endParaRPr lang="zh-CN" altLang="en-US" sz="16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38415" y="1973580"/>
            <a:ext cx="4388485" cy="27559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宝玉在桃花下读书时花瓣飘落，黛玉提议将花瓣收集起来埋葬</a:t>
            </a:r>
            <a:endParaRPr lang="zh-CN" altLang="en-US" sz="12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033510" y="2217420"/>
            <a:ext cx="1598930" cy="3784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6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联系上下文</a:t>
            </a:r>
            <a:endParaRPr lang="zh-CN" altLang="en-US" sz="16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154795" y="307943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16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8" grpId="0"/>
      <p:bldP spid="8" grpId="1"/>
      <p:bldP spid="7" grpId="0"/>
      <p:bldP spid="7" grpId="1"/>
      <p:bldP spid="6" grpId="0"/>
      <p:bldP spid="6" grpId="1"/>
      <p:bldP spid="12" grpId="0"/>
      <p:bldP spid="12" grpId="1"/>
      <p:bldP spid="9" grpId="0"/>
      <p:bldP spid="9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158</Words>
  <Application>WPS 演示</Application>
  <PresentationFormat>宽屏</PresentationFormat>
  <Paragraphs>85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2025-02-17T16:19:52Z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