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3"/>
    <p:sldId id="272" r:id="rId4"/>
    <p:sldId id="273" r:id="rId5"/>
    <p:sldId id="274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1895" y="2087245"/>
            <a:ext cx="7268210" cy="2540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61360" y="4232275"/>
            <a:ext cx="340995" cy="3949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92900" y="4232275"/>
            <a:ext cx="398145" cy="3949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4_01"/>
          <p:cNvPicPr>
            <a:picLocks noChangeAspect="1"/>
          </p:cNvPicPr>
          <p:nvPr/>
        </p:nvPicPr>
        <p:blipFill>
          <a:blip r:embed="rId1"/>
          <a:srcRect r="13726"/>
          <a:stretch>
            <a:fillRect/>
          </a:stretch>
        </p:blipFill>
        <p:spPr>
          <a:xfrm>
            <a:off x="1856105" y="2538095"/>
            <a:ext cx="8211185" cy="15170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513965" y="3590290"/>
            <a:ext cx="408305" cy="3949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26275" y="3590290"/>
            <a:ext cx="407670" cy="3949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7570" y="1456055"/>
            <a:ext cx="7724775" cy="43764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39945" y="1694180"/>
            <a:ext cx="1050925" cy="3949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②③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88460" y="3869690"/>
            <a:ext cx="332105" cy="4419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33030" y="4204970"/>
            <a:ext cx="389255" cy="4419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94455" y="4531995"/>
            <a:ext cx="427990" cy="4140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75605" y="4531995"/>
            <a:ext cx="427355" cy="4140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12840" y="4531995"/>
            <a:ext cx="446405" cy="4140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4" grpId="0"/>
      <p:bldP spid="4" grpId="1"/>
      <p:bldP spid="2" grpId="0"/>
      <p:bldP spid="2" grpId="1"/>
      <p:bldP spid="3" grpId="0"/>
      <p:bldP spid="3" grpId="1"/>
      <p:bldP spid="6" grpId="0"/>
      <p:bldP spid="6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-4_03"/>
          <p:cNvPicPr>
            <a:picLocks noChangeAspect="1"/>
          </p:cNvPicPr>
          <p:nvPr/>
        </p:nvPicPr>
        <p:blipFill>
          <a:blip r:embed="rId1"/>
          <a:srcRect r="2081" b="18203"/>
          <a:stretch>
            <a:fillRect/>
          </a:stretch>
        </p:blipFill>
        <p:spPr>
          <a:xfrm>
            <a:off x="1844675" y="1805940"/>
            <a:ext cx="8119110" cy="23152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65525" y="3429000"/>
            <a:ext cx="2752725" cy="860425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(20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2(dm)   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(8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60(dm)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</Words>
  <Application>WPS 演示</Application>
  <PresentationFormat>宽屏</PresentationFormat>
  <Paragraphs>25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Arial</vt:lpstr>
      <vt:lpstr>黑体</vt:lpstr>
      <vt:lpstr>Cambria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2025-01-26T12:37:10Z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9F438FB9CBC24ABBB9284CFB33FECFC6_13</vt:lpwstr>
  </property>
</Properties>
</file>