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  <p:sldId id="285" r:id="rId7"/>
    <p:sldId id="291" r:id="rId8"/>
    <p:sldId id="292" r:id="rId9"/>
    <p:sldId id="293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020445"/>
            <a:ext cx="10970260" cy="48190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84308" y="36703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4075" y="4848225"/>
            <a:ext cx="10503535" cy="1012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他左手捧着一个包裹，右手抹着脸上的雨水， 高兴地对屋里的人说：“你们的包裹到啦!”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9970" y="4069080"/>
            <a:ext cx="775970" cy="386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难过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55940" y="3670300"/>
            <a:ext cx="2865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工作辛苦、挣钱不易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0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060" y="1490345"/>
            <a:ext cx="10970260" cy="3112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86545" y="3742055"/>
            <a:ext cx="23901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母亲出嫁时的陪嫁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770" y="3742055"/>
            <a:ext cx="20593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和殷切的希望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07588" y="32861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深沉的爱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165" y="3286125"/>
            <a:ext cx="2616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父亲背“我”上学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9420" y="3742055"/>
            <a:ext cx="822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782320"/>
            <a:ext cx="9790430" cy="5467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96210" y="5430520"/>
            <a:ext cx="41084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“我”对 母亲言之不尽的感情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1988" y="2940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 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C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52305" y="2475230"/>
            <a:ext cx="1265555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C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10495" y="3339465"/>
            <a:ext cx="8051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   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86433" y="58508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照应开头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8115" y="5858510"/>
            <a:ext cx="4760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梦中父亲关爱“我”的其他场景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5" grpId="0"/>
      <p:bldP spid="10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3"/>
          <p:cNvPicPr>
            <a:picLocks noChangeAspect="1"/>
          </p:cNvPicPr>
          <p:nvPr/>
        </p:nvPicPr>
        <p:blipFill>
          <a:blip r:embed="rId1"/>
          <a:srcRect b="9562"/>
          <a:stretch>
            <a:fillRect/>
          </a:stretch>
        </p:blipFill>
        <p:spPr>
          <a:xfrm>
            <a:off x="608330" y="854710"/>
            <a:ext cx="10968355" cy="1783715"/>
          </a:xfrm>
          <a:prstGeom prst="rect">
            <a:avLst/>
          </a:prstGeom>
        </p:spPr>
      </p:pic>
      <p:pic>
        <p:nvPicPr>
          <p:cNvPr id="5" name="图片 4" descr="6-5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638425"/>
            <a:ext cx="10968355" cy="2879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24420" y="885190"/>
            <a:ext cx="65024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17320"/>
            <a:ext cx="10968990" cy="2854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09345" y="3805555"/>
            <a:ext cx="28047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读书是那样的有趣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2480" y="3331210"/>
            <a:ext cx="3221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读书竟然可以交到朋友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1730" y="3805555"/>
            <a:ext cx="3079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读书是那样的幸福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35330"/>
            <a:ext cx="10968355" cy="5258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31038" y="2634615"/>
            <a:ext cx="1265555" cy="70104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6095" y="3385820"/>
            <a:ext cx="1227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入俭难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835" y="3385820"/>
            <a:ext cx="1265555" cy="441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入奢易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38960" y="2919095"/>
            <a:ext cx="126555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居安思危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3575" y="2461895"/>
            <a:ext cx="1265555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克俭于家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55890" y="4587875"/>
            <a:ext cx="7156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24675" y="3827780"/>
            <a:ext cx="2286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恒念物力维艰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10535" y="3827780"/>
            <a:ext cx="1844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当思来处不易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56525" y="5066665"/>
            <a:ext cx="715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2" grpId="0"/>
      <p:bldP spid="11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713740"/>
            <a:ext cx="10336530" cy="5311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5545" y="3508375"/>
            <a:ext cx="9529445" cy="1028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妈妈，请您放心!我会按时高效地把学校的作业完成的。但是周一至周五的兴趣班是不是太多了？我没有一天的时间休息了呢!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5545" y="4841875"/>
            <a:ext cx="9529445" cy="10052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妈妈，我觉得劳逸结合很重要，再说国画和钢琴我并不擅长。希望您能取消这两个课程。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WPS 演示</Application>
  <PresentationFormat>宽屏</PresentationFormat>
  <Paragraphs>60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2024-08-26T03:44:35Z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