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8" r:id="rId4"/>
    <p:sldId id="287" r:id="rId5"/>
    <p:sldId id="286" r:id="rId6"/>
    <p:sldId id="28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1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4885" y="2247900"/>
            <a:ext cx="7855585" cy="24276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416165" y="3940175"/>
            <a:ext cx="597535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13700" y="4300855"/>
            <a:ext cx="597535" cy="3676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1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3465" y="2472690"/>
            <a:ext cx="7544435" cy="21805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02760" y="2685415"/>
            <a:ext cx="454660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91735" y="3653790"/>
            <a:ext cx="416560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17_02"/>
          <p:cNvPicPr>
            <a:picLocks noChangeAspect="1"/>
          </p:cNvPicPr>
          <p:nvPr/>
        </p:nvPicPr>
        <p:blipFill>
          <a:blip r:embed="rId1"/>
          <a:srcRect r="-1661" b="35384"/>
          <a:stretch>
            <a:fillRect/>
          </a:stretch>
        </p:blipFill>
        <p:spPr>
          <a:xfrm>
            <a:off x="1716405" y="2620645"/>
            <a:ext cx="8921115" cy="9607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36645" y="3897947"/>
            <a:ext cx="5080000" cy="706755"/>
          </a:xfrm>
          <a:prstGeom prst="rect">
            <a:avLst/>
          </a:prstGeom>
        </p:spPr>
        <p:txBody>
          <a:bodyPr>
            <a:spAutoFit/>
          </a:bodyPr>
          <a:p>
            <a:pPr marL="0" indent="0" algn="l" defTabSz="266700" eaLnBrk="0" fontAlgn="base">
              <a:spcBef>
                <a:spcPts val="4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的最小公倍数是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，且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所以校啦啦操队有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名队员。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17_03"/>
          <p:cNvPicPr>
            <a:picLocks noChangeAspect="1"/>
          </p:cNvPicPr>
          <p:nvPr/>
        </p:nvPicPr>
        <p:blipFill>
          <a:blip r:embed="rId1"/>
          <a:srcRect r="-268" b="25678"/>
          <a:stretch>
            <a:fillRect/>
          </a:stretch>
        </p:blipFill>
        <p:spPr>
          <a:xfrm>
            <a:off x="1793240" y="2050415"/>
            <a:ext cx="8341995" cy="20948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62835" y="3049905"/>
            <a:ext cx="7877810" cy="75819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ts val="4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的最小公倍数是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哥哥：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圈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妹妹：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圈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 defTabSz="266700" eaLnBrk="0" fontAlgn="base">
              <a:spcBef>
                <a:spcPts val="4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至少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分钟后两人在起点再次相遇，此时哥哥跑了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圈，妹妹跑了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圈。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62835" y="4458970"/>
            <a:ext cx="808672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如果哥哥和爸爸同时同向跑，至少多少分钟后两人在起点再次相遇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  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至少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分钟后两人在起点再次相遇。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17_04"/>
          <p:cNvPicPr>
            <a:picLocks noChangeAspect="1"/>
          </p:cNvPicPr>
          <p:nvPr/>
        </p:nvPicPr>
        <p:blipFill>
          <a:blip r:embed="rId1"/>
          <a:srcRect r="-733" b="50000"/>
          <a:stretch>
            <a:fillRect/>
          </a:stretch>
        </p:blipFill>
        <p:spPr>
          <a:xfrm>
            <a:off x="1706245" y="2157730"/>
            <a:ext cx="8463915" cy="15919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36495" y="4058920"/>
            <a:ext cx="7003415" cy="753110"/>
          </a:xfrm>
          <a:prstGeom prst="rect">
            <a:avLst/>
          </a:prstGeom>
        </p:spPr>
        <p:txBody>
          <a:bodyPr wrap="square">
            <a:spAutoFit/>
          </a:bodyPr>
          <a:p>
            <a:pPr marL="138430" indent="-132715" algn="l" defTabSz="266700" eaLnBrk="0" fontAlgn="base">
              <a:lnSpc>
                <a:spcPct val="115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的最小公倍数是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至少再隔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180m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又有一根电线杆不需要移动，是原来的第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</Words>
  <Application>WPS 演示</Application>
  <PresentationFormat>宽屏</PresentationFormat>
  <Paragraphs>20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Times New Roman</vt:lpstr>
      <vt:lpstr>黑体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176</cp:revision>
  <dcterms:created xsi:type="dcterms:W3CDTF">2019-06-19T02:08:00Z</dcterms:created>
  <dcterms:modified xsi:type="dcterms:W3CDTF">2025-02-09T16:43:31Z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F17FA488A237447380C97851222DA14E_13</vt:lpwstr>
  </property>
</Properties>
</file>