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7" r:id="rId3"/>
    <p:sldId id="289" r:id="rId4"/>
    <p:sldId id="290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195" y="1145540"/>
            <a:ext cx="9562465" cy="38176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82458" y="45834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精巧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97328" y="30784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逸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40525" y="3078480"/>
            <a:ext cx="12973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35170" y="3078480"/>
            <a:ext cx="12325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熠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5355" y="3106420"/>
            <a:ext cx="56705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57260" y="3477260"/>
            <a:ext cx="5759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霞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97688" y="42202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精力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17130" y="3477260"/>
            <a:ext cx="5232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瑕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79365" y="3477260"/>
            <a:ext cx="637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83890" y="3477260"/>
            <a:ext cx="6705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8615" y="4220210"/>
            <a:ext cx="1265555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精湛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03725" y="4572000"/>
            <a:ext cx="1265555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精美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4" grpId="0"/>
      <p:bldP spid="14" grpId="1"/>
      <p:bldP spid="13" grpId="0"/>
      <p:bldP spid="13" grpId="1"/>
      <p:bldP spid="12" grpId="0"/>
      <p:bldP spid="12" grpId="1"/>
      <p:bldP spid="10" grpId="0"/>
      <p:bldP spid="10" grpId="1"/>
      <p:bldP spid="15" grpId="0"/>
      <p:bldP spid="15" grpId="1"/>
      <p:bldP spid="11" grpId="0"/>
      <p:bldP spid="11" grpId="1"/>
      <p:bldP spid="5" grpId="0"/>
      <p:bldP spid="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3625" y="1002030"/>
            <a:ext cx="10179050" cy="4871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68120" y="4767580"/>
            <a:ext cx="31159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建于公元前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2600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年左右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19285" y="3063240"/>
            <a:ext cx="1265555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列数字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55660" y="3063240"/>
            <a:ext cx="1047115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作比较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4198" y="23869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举例子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39000" y="1691640"/>
            <a:ext cx="1265555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打比方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68120" y="5464810"/>
            <a:ext cx="8971915" cy="4089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运用反复的修辞手法，表现出金字塔在夕阳照射和周围环境衬托下的恢宏壮丽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1135380"/>
            <a:ext cx="9558655" cy="4709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79880" y="5349875"/>
            <a:ext cx="5563235" cy="3924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文字优美，读了使人有身临其境的感觉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81570" y="2355215"/>
            <a:ext cx="2612390" cy="932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胡夫金字塔、古埃及的概况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19980" y="2677795"/>
            <a:ext cx="2446655" cy="15963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金字塔的赞美和对埃及劳动人民的敬佩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80515" y="5742305"/>
            <a:ext cx="86715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示例二：不可思议的金字塔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理由：信息量大，内容丰富，能让我增长知识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7935" y="4979035"/>
            <a:ext cx="2049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金字塔夕照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23505" y="3598545"/>
            <a:ext cx="23234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说明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图文结合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10" grpId="0"/>
      <p:bldP spid="10" grpId="1"/>
      <p:bldP spid="9" grpId="0"/>
      <p:bldP spid="9" grpId="1"/>
      <p:bldP spid="5" grpId="0"/>
      <p:bldP spid="5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WPS 演示</Application>
  <PresentationFormat>宽屏</PresentationFormat>
  <Paragraphs>48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2025-02-19T06:53:22Z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