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6" r:id="rId3"/>
    <p:sldId id="277" r:id="rId4"/>
    <p:sldId id="278" r:id="rId5"/>
    <p:sldId id="279" r:id="rId6"/>
    <p:sldId id="280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6"/>
        <p:guide pos="38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课堂小作业-数学一年级下册B-主书_4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995" y="705485"/>
            <a:ext cx="8491855" cy="50920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241165" y="340042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5310" y="477964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09365" y="52863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41825" y="52863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76670" y="33705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91605" y="47498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18885" y="52781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88480" y="52895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57310" y="336232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15120" y="47891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03615" y="52971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64015" y="53086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课堂小作业-数学一年级下册B-主书_4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9510" y="1113790"/>
            <a:ext cx="9940290" cy="14154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178175" y="16008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55010" y="20612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74945" y="16198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08930" y="20516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67600" y="16198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82535" y="208026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79305" y="16198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45980" y="20612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课堂小作业-数学一年级下册B-主书_4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4815" y="955040"/>
            <a:ext cx="9176385" cy="21894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624705" y="16668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87695" y="16668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45935" y="16668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95920" y="16668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43755" y="25673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54370" y="25577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5460" y="25768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66075" y="25863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课堂小作业-数学一年级下册B-主书_4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3210" y="1172210"/>
            <a:ext cx="8839835" cy="22567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79065" y="28301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38805" y="28301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41395" y="28397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16705" y="28448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27115" y="28301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38925" y="28397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65315" y="28301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07300" y="283019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课堂小作业-数学一年级下册B-主书_46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1256665"/>
            <a:ext cx="9051925" cy="16916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685540" y="24212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WPS 演示</Application>
  <PresentationFormat>宽屏</PresentationFormat>
  <Paragraphs>74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176</cp:revision>
  <dcterms:created xsi:type="dcterms:W3CDTF">2019-06-19T02:08:00Z</dcterms:created>
  <dcterms:modified xsi:type="dcterms:W3CDTF">2025-02-27T03:18:36Z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