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313" r:id="rId3"/>
    <p:sldId id="314" r:id="rId4"/>
    <p:sldId id="315" r:id="rId5"/>
    <p:sldId id="316" r:id="rId6"/>
    <p:sldId id="317" r:id="rId7"/>
    <p:sldId id="318" r:id="rId8"/>
  </p:sldIdLst>
  <p:sldSz cx="12192000" cy="6858000"/>
  <p:notesSz cx="6858000" cy="9144000"/>
  <p:custDataLst>
    <p:tags r:id="rId1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65" userDrawn="1">
          <p15:clr>
            <a:srgbClr val="A4A3A4"/>
          </p15:clr>
        </p15:guide>
        <p15:guide id="2" pos="39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265"/>
        <p:guide pos="396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63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2-4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88795" y="953135"/>
            <a:ext cx="9096375" cy="255397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027045" y="2762250"/>
            <a:ext cx="50419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  <a:endParaRPr lang="en-US" altLang="zh-CN" sz="20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806950" y="2710815"/>
            <a:ext cx="50419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  <a:endParaRPr lang="en-US" altLang="zh-CN" sz="20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029450" y="2710815"/>
            <a:ext cx="50419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  <a:endParaRPr lang="en-US" altLang="zh-CN" sz="20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573135" y="2710815"/>
            <a:ext cx="50419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  <a:endParaRPr lang="en-US" altLang="zh-CN" sz="20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222625" y="3109595"/>
            <a:ext cx="50419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  <a:endParaRPr lang="en-US" altLang="zh-CN" sz="20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806950" y="3161030"/>
            <a:ext cx="50419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  <a:endParaRPr lang="en-US" altLang="zh-CN" sz="20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586855" y="3161030"/>
            <a:ext cx="50419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  <a:endParaRPr lang="en-US" altLang="zh-CN" sz="20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493125" y="3108325"/>
            <a:ext cx="50419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  <a:endParaRPr lang="en-US" altLang="zh-CN" sz="20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2-4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66545" y="987425"/>
            <a:ext cx="9074150" cy="335026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3768090" y="1791970"/>
            <a:ext cx="83248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绝望</a:t>
            </a:r>
            <a:endParaRPr lang="zh-CN" altLang="en-US" sz="20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259070" y="1791970"/>
            <a:ext cx="83248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指望</a:t>
            </a:r>
            <a:endParaRPr lang="zh-CN" altLang="en-US" sz="20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416925" y="1802130"/>
            <a:ext cx="83248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渴望</a:t>
            </a:r>
            <a:endParaRPr lang="zh-CN" altLang="en-US" sz="20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254375" y="2840355"/>
            <a:ext cx="137795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成群结队</a:t>
            </a:r>
            <a:endParaRPr lang="zh-CN" altLang="en-US" sz="20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915275" y="2851150"/>
            <a:ext cx="134683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鱼贯而入</a:t>
            </a:r>
            <a:endParaRPr lang="zh-CN" altLang="en-US" sz="20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831465" y="3889375"/>
            <a:ext cx="134683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滔滔不绝</a:t>
            </a:r>
            <a:endParaRPr lang="zh-CN" altLang="en-US" sz="20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025890" y="3879215"/>
            <a:ext cx="134683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夸夸其谈</a:t>
            </a:r>
            <a:endParaRPr lang="zh-CN" altLang="en-US" sz="20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2-4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19400" y="692150"/>
            <a:ext cx="7386320" cy="600837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371465" y="855345"/>
            <a:ext cx="52387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美</a:t>
            </a:r>
            <a:endParaRPr lang="zh-CN" altLang="en-US" sz="20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384290" y="875665"/>
            <a:ext cx="16040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马克</a:t>
            </a:r>
            <a:r>
              <a:rPr lang="en-US" altLang="zh-CN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·</a:t>
            </a:r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吐温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257550" y="1243965"/>
            <a:ext cx="38049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顽皮男孩汤姆</a:t>
            </a:r>
            <a:r>
              <a:rPr lang="en-US" altLang="zh-CN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·</a:t>
            </a:r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索亚成长历险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971290" y="2259330"/>
            <a:ext cx="64706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哈克</a:t>
            </a:r>
            <a:endParaRPr lang="zh-CN" altLang="en-US" sz="1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016750" y="1852930"/>
            <a:ext cx="106680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波莉姨妈</a:t>
            </a:r>
            <a:endParaRPr lang="zh-CN" altLang="en-US" sz="1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997065" y="2625090"/>
            <a:ext cx="63563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好友</a:t>
            </a:r>
            <a:endParaRPr lang="zh-CN" altLang="en-US" sz="1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721090" y="2501265"/>
            <a:ext cx="1303020" cy="53848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1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撒切尔法官和撒切尔太太</a:t>
            </a:r>
            <a:endParaRPr lang="zh-CN" altLang="en-US" sz="14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156835" y="3975735"/>
            <a:ext cx="1227455" cy="31813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孩子回归，</a:t>
            </a:r>
            <a:endParaRPr lang="zh-CN" altLang="en-US" sz="1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562725" y="3917950"/>
            <a:ext cx="1706880" cy="31813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人们欢乐汤姆讲述历险经过</a:t>
            </a:r>
            <a:endParaRPr lang="zh-CN" altLang="en-US" sz="1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9035415" y="4838065"/>
            <a:ext cx="1104900" cy="31813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喜欢冒险</a:t>
            </a:r>
            <a:endParaRPr lang="zh-CN" altLang="en-US" sz="1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035415" y="5156200"/>
            <a:ext cx="1104900" cy="31813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有虚荣心</a:t>
            </a:r>
            <a:endParaRPr lang="zh-CN" altLang="en-US" sz="1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9035415" y="5740400"/>
            <a:ext cx="1104900" cy="31813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足智多谋</a:t>
            </a:r>
            <a:endParaRPr lang="zh-CN" altLang="en-US" sz="1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768715" y="6343650"/>
            <a:ext cx="1869440" cy="31813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1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有责任、有担当</a:t>
            </a:r>
            <a:endParaRPr lang="zh-CN" altLang="en-US" sz="14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2-5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55240" y="745490"/>
            <a:ext cx="7727315" cy="5929630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7686675" y="2282190"/>
            <a:ext cx="1361440" cy="31813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1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外国文学名著</a:t>
            </a:r>
            <a:endParaRPr lang="zh-CN" altLang="en-US" sz="14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442960" y="2618105"/>
            <a:ext cx="1056005" cy="31813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1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风土人情</a:t>
            </a:r>
            <a:endParaRPr lang="zh-CN" altLang="en-US" sz="14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894705" y="3467100"/>
            <a:ext cx="701040" cy="31813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1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梗概</a:t>
            </a:r>
            <a:endParaRPr lang="zh-CN" altLang="en-US" sz="14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939280" y="3467100"/>
            <a:ext cx="605790" cy="31813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1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节选</a:t>
            </a:r>
            <a:endParaRPr lang="zh-CN" altLang="en-US" sz="14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218940" y="3785235"/>
            <a:ext cx="2913380" cy="31813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1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不畏艰险、顽强生存、积极乐观</a:t>
            </a:r>
            <a:endParaRPr lang="zh-CN" altLang="en-US" sz="14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966710" y="4350385"/>
            <a:ext cx="758825" cy="31813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1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小狐仙</a:t>
            </a:r>
            <a:endParaRPr lang="zh-CN" altLang="en-US" sz="14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323715" y="5001260"/>
            <a:ext cx="586740" cy="31813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1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错误</a:t>
            </a:r>
            <a:endParaRPr lang="zh-CN" altLang="en-US" sz="14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209665" y="5019675"/>
            <a:ext cx="942340" cy="31813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1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顽皮淘气</a:t>
            </a:r>
            <a:endParaRPr lang="zh-CN" altLang="en-US" sz="14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198995" y="5020310"/>
            <a:ext cx="942340" cy="31813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1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体贴父母</a:t>
            </a:r>
            <a:endParaRPr lang="zh-CN" altLang="en-US" sz="14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393180" y="5882005"/>
            <a:ext cx="2828925" cy="31813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1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顽皮、爱冒险</a:t>
            </a:r>
            <a:r>
              <a:rPr lang="en-US" altLang="zh-CN" sz="1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zh-CN" altLang="en-US" sz="1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、机智勇敢、</a:t>
            </a:r>
            <a:endParaRPr lang="zh-CN" altLang="en-US" sz="14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936240" y="6207760"/>
            <a:ext cx="1880870" cy="31813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1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善良正义、关心他人</a:t>
            </a:r>
            <a:endParaRPr lang="zh-CN" altLang="en-US" sz="14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2-5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30350" y="779145"/>
            <a:ext cx="9010650" cy="407479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3557270" y="2587625"/>
            <a:ext cx="654050" cy="31813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夸张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495790" y="2587625"/>
            <a:ext cx="1600200" cy="31813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激动、开心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303145" y="4445635"/>
            <a:ext cx="682625" cy="31813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热闹</a:t>
            </a:r>
            <a:endParaRPr lang="zh-CN" altLang="en-US" sz="1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212465" y="4445635"/>
            <a:ext cx="5384800" cy="31813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广场上人山人海，人们热情洋溢，仿佛整个城市都在跳动</a:t>
            </a:r>
            <a:endParaRPr lang="zh-CN" altLang="en-US" sz="1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3" grpId="0"/>
      <p:bldP spid="4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2-5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72185" y="1103630"/>
            <a:ext cx="10109835" cy="259207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5820410" y="2759710"/>
            <a:ext cx="654050" cy="31813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略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OWExMzAzOTQ2OWY1M2QxM2RjMjk0YzE0ODYyMjc5ZGI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202</Words>
  <Application>WPS 演示</Application>
  <PresentationFormat>宽屏</PresentationFormat>
  <Paragraphs>88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6" baseType="lpstr">
      <vt:lpstr>Arial</vt:lpstr>
      <vt:lpstr>宋体</vt:lpstr>
      <vt:lpstr>Wingdings</vt:lpstr>
      <vt:lpstr>Wingdings</vt:lpstr>
      <vt:lpstr>Times New Roman</vt:lpstr>
      <vt:lpstr>黑体</vt:lpstr>
      <vt:lpstr>微软雅黑</vt:lpstr>
      <vt:lpstr>Arial Unicode MS</vt:lpstr>
      <vt:lpstr>Calibri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小唐</cp:lastModifiedBy>
  <cp:revision>177</cp:revision>
  <dcterms:created xsi:type="dcterms:W3CDTF">2019-06-19T02:08:00Z</dcterms:created>
  <dcterms:modified xsi:type="dcterms:W3CDTF">2025-01-17T09:38:09Z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DAC5CAAE35E1415FBE14E28F98B2FFE6_13</vt:lpwstr>
  </property>
</Properties>
</file>