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6" r:id="rId3"/>
    <p:sldId id="295" r:id="rId4"/>
    <p:sldId id="294" r:id="rId5"/>
    <p:sldId id="293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8325" y="1116965"/>
            <a:ext cx="5975350" cy="48875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71035" y="4780280"/>
            <a:ext cx="46545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25875" y="5151120"/>
            <a:ext cx="33210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6140" y="5151755"/>
            <a:ext cx="43497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64305" y="5873115"/>
            <a:ext cx="14789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74610" y="4779645"/>
            <a:ext cx="4445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5625" y="5151120"/>
            <a:ext cx="33210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42760" y="5553075"/>
            <a:ext cx="394970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42760" y="5872480"/>
            <a:ext cx="16338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片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4" grpId="0"/>
      <p:bldP spid="4" grpId="1"/>
      <p:bldP spid="5" grpId="0"/>
      <p:bldP spid="5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5425" y="1864995"/>
            <a:ext cx="6661150" cy="33305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31540" y="3627755"/>
            <a:ext cx="394335" cy="3511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13480" y="3638550"/>
            <a:ext cx="42481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72890" y="3627755"/>
            <a:ext cx="33210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59935" y="3638550"/>
            <a:ext cx="548005" cy="3289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36820" y="3604260"/>
            <a:ext cx="515620" cy="3638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10685" y="4136390"/>
            <a:ext cx="476250" cy="4108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52895" y="4136390"/>
            <a:ext cx="485775" cy="3289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98970" y="4136390"/>
            <a:ext cx="476250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58380" y="4124960"/>
            <a:ext cx="31178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89875" y="4124960"/>
            <a:ext cx="33210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03895" y="4095115"/>
            <a:ext cx="433705" cy="3638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38060" y="4643755"/>
            <a:ext cx="332105" cy="3911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8785" y="913130"/>
            <a:ext cx="6071870" cy="537654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335520" y="1316355"/>
            <a:ext cx="44386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72815" y="3429000"/>
            <a:ext cx="15417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架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04485" y="4756150"/>
            <a:ext cx="44386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55080" y="5890895"/>
            <a:ext cx="16338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2(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次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4-1_01"/>
          <p:cNvPicPr>
            <a:picLocks noChangeAspect="1"/>
          </p:cNvPicPr>
          <p:nvPr/>
        </p:nvPicPr>
        <p:blipFill>
          <a:blip r:embed="rId1"/>
          <a:srcRect r="6913" b="53053"/>
          <a:stretch>
            <a:fillRect/>
          </a:stretch>
        </p:blipFill>
        <p:spPr>
          <a:xfrm>
            <a:off x="2357755" y="2343785"/>
            <a:ext cx="7476490" cy="12465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40960" y="3796030"/>
            <a:ext cx="165481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4585" y="2300605"/>
            <a:ext cx="7402195" cy="22574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81045" y="3988435"/>
            <a:ext cx="33210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87470" y="3988435"/>
            <a:ext cx="33210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29605" y="3988435"/>
            <a:ext cx="33210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46825" y="3988435"/>
            <a:ext cx="33210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78165" y="3988435"/>
            <a:ext cx="33210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06180" y="3988435"/>
            <a:ext cx="33210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WPS 演示</Application>
  <PresentationFormat>宽屏</PresentationFormat>
  <Paragraphs>63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2025-02-14T15:26:22Z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E6B7F4214C4647B3966A5A94A17BE37A_13</vt:lpwstr>
  </property>
</Properties>
</file>