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9" r:id="rId8"/>
    <p:sldId id="290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8"/>
        <p:guide pos="37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7010" y="1307465"/>
            <a:ext cx="6652260" cy="4242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760470" y="26733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ǒ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961890" y="26733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ē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168390" y="2662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ǒ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g</a:t>
            </a:r>
            <a:endParaRPr lang="en-US" altLang="en-US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353300" y="27070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i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á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19830" y="4132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ù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980940" y="4109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ó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168390" y="4152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è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359015" y="4141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 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5420" y="2272030"/>
            <a:ext cx="6620510" cy="2345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482975" y="2980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神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798060" y="2980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63615" y="2968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324725" y="29578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486150" y="3918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772025" y="39401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033770" y="3953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281545" y="3918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0015" y="2576195"/>
            <a:ext cx="6816725" cy="1715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5470525" y="2859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248910" y="32651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49340" y="36893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050665" y="3302635"/>
            <a:ext cx="2959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616325" y="3710305"/>
            <a:ext cx="2959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077970" y="4128770"/>
            <a:ext cx="2959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5275" y="2600960"/>
            <a:ext cx="6631305" cy="1798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131820" y="28841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63390" y="28829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718175" y="28936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329680" y="28924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252335" y="28829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875905" y="28936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660140" y="3325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258310" y="3325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192395" y="3315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810885" y="3325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258685" y="3315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4368800" y="3728720"/>
            <a:ext cx="46659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华夏儿女永远热爱祖国。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7845425" y="3325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015" y="1805305"/>
            <a:ext cx="6950075" cy="3225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215130" y="26650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黄河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725285" y="26682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长江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331335" y="35147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长城长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453505" y="40951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神州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576185" y="4087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436110" y="4490720"/>
            <a:ext cx="23583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中华人民共和国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3825" y="1493520"/>
            <a:ext cx="6753225" cy="3936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261360" y="2846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763135" y="2846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266180" y="28448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764145" y="2842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963285" y="32651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873500" y="36544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554595" y="36544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936615" y="48456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泰山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904990" y="48456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黄山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948295" y="48361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钱塘江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3665" y="2156460"/>
            <a:ext cx="6819265" cy="2577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760980" y="3945890"/>
            <a:ext cx="67125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70000"/>
              </a:lnSpc>
            </a:pP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我最想去《神州谣》里的长江边探险，因为长江有丰富的历史和故事。我想看江水、听水声，还想乘船航行。这会让我体验美丽的自然风光，也能更了解中国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WPS 演示</Application>
  <PresentationFormat>宽屏</PresentationFormat>
  <Paragraphs>98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楷体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2025-02-11T08:58:23Z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6A4673248B1F47BE8D2344FFCC841D1B_13</vt:lpwstr>
  </property>
</Properties>
</file>