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297" r:id="rId4"/>
    <p:sldId id="298" r:id="rId5"/>
    <p:sldId id="299" r:id="rId6"/>
    <p:sldId id="350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4" r:id="rId17"/>
    <p:sldId id="325" r:id="rId18"/>
    <p:sldId id="328" r:id="rId19"/>
    <p:sldId id="398" r:id="rId20"/>
    <p:sldId id="330" r:id="rId21"/>
    <p:sldId id="399" r:id="rId22"/>
    <p:sldId id="331" r:id="rId23"/>
    <p:sldId id="334" r:id="rId24"/>
    <p:sldId id="392" r:id="rId25"/>
    <p:sldId id="394" r:id="rId26"/>
    <p:sldId id="395" r:id="rId27"/>
    <p:sldId id="385" r:id="rId28"/>
    <p:sldId id="314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11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3.png"/><Relationship Id="rId13" Type="http://schemas.openxmlformats.org/officeDocument/2006/relationships/notesSlide" Target="../notesSlides/notesSlide1.xml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7.wmf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oleObject" Target="../embeddings/oleObject24.bin"/><Relationship Id="rId7" Type="http://schemas.openxmlformats.org/officeDocument/2006/relationships/image" Target="../media/image33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31.wmf"/><Relationship Id="rId2" Type="http://schemas.openxmlformats.org/officeDocument/2006/relationships/oleObject" Target="../embeddings/oleObject21.bin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35.wmf"/><Relationship Id="rId10" Type="http://schemas.openxmlformats.org/officeDocument/2006/relationships/oleObject" Target="../embeddings/oleObject25.bin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png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8.png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2.wmf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4.png"/><Relationship Id="rId3" Type="http://schemas.openxmlformats.org/officeDocument/2006/relationships/image" Target="../media/image43.wmf"/><Relationship Id="rId2" Type="http://schemas.openxmlformats.org/officeDocument/2006/relationships/oleObject" Target="../embeddings/oleObject30.bin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47.wmf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50.png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4.wmf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3.bin"/><Relationship Id="rId8" Type="http://schemas.openxmlformats.org/officeDocument/2006/relationships/image" Target="../media/image58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55.png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61.wmf"/><Relationship Id="rId13" Type="http://schemas.openxmlformats.org/officeDocument/2006/relationships/oleObject" Target="../embeddings/oleObject45.bin"/><Relationship Id="rId12" Type="http://schemas.openxmlformats.org/officeDocument/2006/relationships/image" Target="../media/image60.wmf"/><Relationship Id="rId11" Type="http://schemas.openxmlformats.org/officeDocument/2006/relationships/oleObject" Target="../embeddings/oleObject44.bin"/><Relationship Id="rId10" Type="http://schemas.openxmlformats.org/officeDocument/2006/relationships/image" Target="../media/image59.wmf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62.png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66.wmf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4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53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68.png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72.wmf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0.png"/><Relationship Id="rId8" Type="http://schemas.openxmlformats.org/officeDocument/2006/relationships/image" Target="../media/image79.png"/><Relationship Id="rId7" Type="http://schemas.openxmlformats.org/officeDocument/2006/relationships/image" Target="../media/image78.png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4.xml"/><Relationship Id="rId11" Type="http://schemas.openxmlformats.org/officeDocument/2006/relationships/oleObject" Target="../embeddings/oleObject6.bin"/><Relationship Id="rId10" Type="http://schemas.openxmlformats.org/officeDocument/2006/relationships/oleObject" Target="../embeddings/oleObject5.bin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7.bin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15.wmf"/><Relationship Id="rId16" Type="http://schemas.openxmlformats.org/officeDocument/2006/relationships/oleObject" Target="../embeddings/oleObject14.bin"/><Relationship Id="rId15" Type="http://schemas.openxmlformats.org/officeDocument/2006/relationships/image" Target="../media/image14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11.bin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5.bin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6785" y="266636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第四章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不定积分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680845"/>
            <a:ext cx="3312795" cy="9607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4285" y="3104515"/>
            <a:ext cx="1504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60550" y="3013710"/>
          <a:ext cx="2054860" cy="55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965200" imgH="292100" progId="Equation.KSEE3">
                  <p:embed/>
                </p:oleObj>
              </mc:Choice>
              <mc:Fallback>
                <p:oleObj name="" r:id="rId3" imgW="9652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0550" y="3013710"/>
                        <a:ext cx="2054860" cy="551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821430" y="3104515"/>
            <a:ext cx="3275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由原函数的定义可知，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11340" y="3104515"/>
          <a:ext cx="400685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177165" imgH="203200" progId="Equation.KSEE3">
                  <p:embed/>
                </p:oleObj>
              </mc:Choice>
              <mc:Fallback>
                <p:oleObj name="" r:id="rId5" imgW="177165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11340" y="3104515"/>
                        <a:ext cx="400685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245985" y="3124835"/>
            <a:ext cx="3145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的一个原函数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87310" y="3181350"/>
          <a:ext cx="398780" cy="34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7" imgW="203200" imgH="177165" progId="Equation.KSEE3">
                  <p:embed/>
                </p:oleObj>
              </mc:Choice>
              <mc:Fallback>
                <p:oleObj name="" r:id="rId7" imgW="203200" imgH="177165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7310" y="3181350"/>
                        <a:ext cx="398780" cy="347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745615" y="3937000"/>
            <a:ext cx="6190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因此，根据原函数与不定积分的关系，可得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02940" y="4671695"/>
          <a:ext cx="224409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9" imgW="977900" imgH="279400" progId="Equation.KSEE3">
                  <p:embed/>
                </p:oleObj>
              </mc:Choice>
              <mc:Fallback>
                <p:oleObj name="" r:id="rId9" imgW="977900" imgH="279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2940" y="4671695"/>
                        <a:ext cx="2244090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348105"/>
            <a:ext cx="630047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（四）积分曲线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370" y="2343785"/>
            <a:ext cx="9376410" cy="626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3382645"/>
            <a:ext cx="3883660" cy="610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7360" y="4405630"/>
            <a:ext cx="4606925" cy="68326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二、不定积分的性质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5558" y="2041525"/>
          <a:ext cx="354076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2" imgW="1308100" imgH="279400" progId="Equation.KSEE3">
                  <p:embed/>
                </p:oleObj>
              </mc:Choice>
              <mc:Fallback>
                <p:oleObj name="" r:id="rId2" imgW="1308100" imgH="279400" progId="Equation.KSEE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85558" y="2041525"/>
                        <a:ext cx="3540760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19467" y="2041525"/>
          <a:ext cx="319595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4" imgW="1181100" imgH="279400" progId="Equation.KSEE3">
                  <p:embed/>
                </p:oleObj>
              </mc:Choice>
              <mc:Fallback>
                <p:oleObj name="" r:id="rId4" imgW="1181100" imgH="279400" progId="Equation.KSEE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9467" y="2041525"/>
                        <a:ext cx="3195955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8254" y="3114675"/>
          <a:ext cx="505333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6" imgW="1866900" imgH="279400" progId="Equation.KSEE3">
                  <p:embed/>
                </p:oleObj>
              </mc:Choice>
              <mc:Fallback>
                <p:oleObj name="" r:id="rId6" imgW="1866900" imgH="279400" progId="Equation.KSEE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8254" y="3114675"/>
                        <a:ext cx="5053330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9996" y="3964146"/>
          <a:ext cx="6773545" cy="89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8" imgW="2831465" imgH="393700" progId="Equation.KSEE3">
                  <p:embed/>
                </p:oleObj>
              </mc:Choice>
              <mc:Fallback>
                <p:oleObj name="" r:id="rId8" imgW="2831465" imgH="393700" progId="Equation.KSEE3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39996" y="3964146"/>
                        <a:ext cx="6773545" cy="899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4439" y="5041741"/>
          <a:ext cx="6623050" cy="684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0" imgW="2705100" imgH="279400" progId="Equation.KSEE3">
                  <p:embed/>
                </p:oleObj>
              </mc:Choice>
              <mc:Fallback>
                <p:oleObj name="" r:id="rId10" imgW="2705100" imgH="279400" progId="Equation.KSEE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24439" y="5041741"/>
                        <a:ext cx="6623050" cy="684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224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05" y="1189355"/>
            <a:ext cx="11325860" cy="483425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6320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66495"/>
            <a:ext cx="10039985" cy="46393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108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26515"/>
            <a:ext cx="6309995" cy="8305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50620" y="2618105"/>
            <a:ext cx="955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5625" y="2618105"/>
            <a:ext cx="8223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由不定积分的性质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，可得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39590" y="2587625"/>
          <a:ext cx="4585970" cy="554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311400" imgH="279400" progId="Equation.KSEE3">
                  <p:embed/>
                </p:oleObj>
              </mc:Choice>
              <mc:Fallback>
                <p:oleObj name="" r:id="rId3" imgW="2311400" imgH="2794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9590" y="2587625"/>
                        <a:ext cx="4585970" cy="554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82775" y="3287395"/>
          <a:ext cx="5770880" cy="85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2654300" imgH="393700" progId="Equation.KSEE3">
                  <p:embed/>
                </p:oleObj>
              </mc:Choice>
              <mc:Fallback>
                <p:oleObj name="" r:id="rId5" imgW="2654300" imgH="393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2775" y="3287395"/>
                        <a:ext cx="5770880" cy="855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7930" y="4202430"/>
          <a:ext cx="5048250" cy="859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2311400" imgH="393700" progId="Equation.KSEE3">
                  <p:embed/>
                </p:oleObj>
              </mc:Choice>
              <mc:Fallback>
                <p:oleObj name="" r:id="rId7" imgW="23114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87930" y="4202430"/>
                        <a:ext cx="5048250" cy="859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487930" y="5121275"/>
            <a:ext cx="4958080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根据基本积分公式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7930" y="5669915"/>
          <a:ext cx="3672840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1676400" imgH="393700" progId="Equation.KSEE3">
                  <p:embed/>
                </p:oleObj>
              </mc:Choice>
              <mc:Fallback>
                <p:oleObj name="" r:id="rId9" imgW="1676400" imgH="3937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87930" y="5669915"/>
                        <a:ext cx="3672840" cy="862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108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1420" y="2294255"/>
            <a:ext cx="3002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解：因为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" y="1148715"/>
            <a:ext cx="3909060" cy="878205"/>
          </a:xfrm>
          <a:prstGeom prst="rect">
            <a:avLst/>
          </a:prstGeom>
        </p:spPr>
      </p:pic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5240" y="2127885"/>
          <a:ext cx="136271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5" imgW="685800" imgH="316865" progId="Equation.KSEE3">
                  <p:embed/>
                </p:oleObj>
              </mc:Choice>
              <mc:Fallback>
                <p:oleObj name="" r:id="rId5" imgW="685800" imgH="3168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5240" y="2127885"/>
                        <a:ext cx="136271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40835" y="2294255"/>
            <a:ext cx="4746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所以此题用公式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87465" y="2127885"/>
          <a:ext cx="369506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1803400" imgH="393700" progId="Equation.KSEE3">
                  <p:embed/>
                </p:oleObj>
              </mc:Choice>
              <mc:Fallback>
                <p:oleObj name="" r:id="rId7" imgW="1803400" imgH="393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87465" y="2127885"/>
                        <a:ext cx="369506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6740" y="3021965"/>
          <a:ext cx="1808480" cy="749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889000" imgH="368300" progId="Equation.KSEE3">
                  <p:embed/>
                </p:oleObj>
              </mc:Choice>
              <mc:Fallback>
                <p:oleObj name="" r:id="rId9" imgW="889000" imgH="368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56740" y="3021965"/>
                        <a:ext cx="1808480" cy="749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5240" y="3818255"/>
          <a:ext cx="1900555" cy="1169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1" imgW="990600" imgH="609600" progId="Equation.KSEE3">
                  <p:embed/>
                </p:oleObj>
              </mc:Choice>
              <mc:Fallback>
                <p:oleObj name="" r:id="rId11" imgW="990600" imgH="6096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55240" y="3818255"/>
                        <a:ext cx="1900555" cy="1169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0310" y="4940935"/>
          <a:ext cx="1437640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3" imgW="685800" imgH="419100" progId="Equation.KSEE3">
                  <p:embed/>
                </p:oleObj>
              </mc:Choice>
              <mc:Fallback>
                <p:oleObj name="" r:id="rId13" imgW="685800" imgH="4191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80310" y="4940935"/>
                        <a:ext cx="1437640" cy="87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52425"/>
            <a:ext cx="63766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10" y="1341755"/>
            <a:ext cx="3533140" cy="8280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4575" y="2620645"/>
            <a:ext cx="2185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解：由题可知，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9130" y="2620645"/>
            <a:ext cx="3853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应用半角公式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55565" y="2497455"/>
          <a:ext cx="1979930" cy="694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1143000" imgH="393700" progId="Equation.KSEE3">
                  <p:embed/>
                </p:oleObj>
              </mc:Choice>
              <mc:Fallback>
                <p:oleObj name="" r:id="rId3" imgW="11430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5565" y="2497455"/>
                        <a:ext cx="1979930" cy="694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3235" y="3232150"/>
          <a:ext cx="231203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5" imgW="1231265" imgH="393700" progId="Equation.KSEE3">
                  <p:embed/>
                </p:oleObj>
              </mc:Choice>
              <mc:Fallback>
                <p:oleObj name="" r:id="rId5" imgW="1231265" imgH="393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3235" y="3232150"/>
                        <a:ext cx="2312035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49500" y="4032250"/>
          <a:ext cx="23177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7" imgW="1244600" imgH="393700" progId="Equation.KSEE3">
                  <p:embed/>
                </p:oleObj>
              </mc:Choice>
              <mc:Fallback>
                <p:oleObj name="" r:id="rId7" imgW="1244600" imgH="3937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9500" y="4032250"/>
                        <a:ext cx="23177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49500" y="4927600"/>
          <a:ext cx="2272030" cy="810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9" imgW="1104900" imgH="393700" progId="Equation.KSEE3">
                  <p:embed/>
                </p:oleObj>
              </mc:Choice>
              <mc:Fallback>
                <p:oleObj name="" r:id="rId9" imgW="1104900" imgH="3937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9500" y="4927600"/>
                        <a:ext cx="2272030" cy="810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52425"/>
            <a:ext cx="63766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24280"/>
            <a:ext cx="3792855" cy="8350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74090" y="2503805"/>
            <a:ext cx="2777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解：观察分母可知，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96335" y="2422525"/>
          <a:ext cx="4476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177165" imgH="203200" progId="Equation.KSEE3">
                  <p:embed/>
                </p:oleObj>
              </mc:Choice>
              <mc:Fallback>
                <p:oleObj name="" r:id="rId3" imgW="177165" imgH="203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96335" y="2422525"/>
                        <a:ext cx="4476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080510" y="2503805"/>
            <a:ext cx="287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相差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00880" y="2422525"/>
          <a:ext cx="96329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381000" imgH="203200" progId="Equation.KSEE3">
                  <p:embed/>
                </p:oleObj>
              </mc:Choice>
              <mc:Fallback>
                <p:oleObj name="" r:id="rId5" imgW="381000" imgH="203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0880" y="2422525"/>
                        <a:ext cx="96329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13158" y="2503488"/>
          <a:ext cx="223520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7" imgW="88265" imgH="165100" progId="Equation.KSEE3">
                  <p:embed/>
                </p:oleObj>
              </mc:Choice>
              <mc:Fallback>
                <p:oleObj name="" r:id="rId7" imgW="88265" imgH="165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13158" y="2503488"/>
                        <a:ext cx="223520" cy="41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6600190" y="2503805"/>
            <a:ext cx="3735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考虑把分母分成两部分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5135" y="3300095"/>
          <a:ext cx="3309620" cy="87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9" imgW="1587500" imgH="419100" progId="Equation.KSEE3">
                  <p:embed/>
                </p:oleObj>
              </mc:Choice>
              <mc:Fallback>
                <p:oleObj name="" r:id="rId9" imgW="1587500" imgH="4191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15135" y="3300095"/>
                        <a:ext cx="3309620" cy="873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23060" y="4423410"/>
          <a:ext cx="3295015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11" imgW="1524000" imgH="431800" progId="Equation.KSEE3">
                  <p:embed/>
                </p:oleObj>
              </mc:Choice>
              <mc:Fallback>
                <p:oleObj name="" r:id="rId11" imgW="1524000" imgH="4318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23060" y="4423410"/>
                        <a:ext cx="3295015" cy="93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29485" y="5516245"/>
          <a:ext cx="2914015" cy="94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13" imgW="1219200" imgH="393700" progId="Equation.KSEE3">
                  <p:embed/>
                </p:oleObj>
              </mc:Choice>
              <mc:Fallback>
                <p:oleObj name="" r:id="rId13" imgW="1219200" imgH="3937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29485" y="5516245"/>
                        <a:ext cx="2914015" cy="941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7" grpId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5417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" y="1582420"/>
            <a:ext cx="3639185" cy="808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66495" y="2851785"/>
            <a:ext cx="4987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观察分子与分母的最高次，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0397" y="3699987"/>
          <a:ext cx="2621915" cy="87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257300" imgH="419100" progId="Equation.KSEE3">
                  <p:embed/>
                </p:oleObj>
              </mc:Choice>
              <mc:Fallback>
                <p:oleObj name="" r:id="rId3" imgW="1257300" imgH="4191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0397" y="3699987"/>
                        <a:ext cx="2621915" cy="874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22153" y="3699828"/>
          <a:ext cx="2967037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1422400" imgH="419100" progId="Equation.KSEE3">
                  <p:embed/>
                </p:oleObj>
              </mc:Choice>
              <mc:Fallback>
                <p:oleObj name="" r:id="rId5" imgW="1422400" imgH="419100" progId="Equation.KSEE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2153" y="3699828"/>
                        <a:ext cx="2967037" cy="874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1580" y="4830445"/>
          <a:ext cx="26384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358900" imgH="431800" progId="Equation.KSEE3">
                  <p:embed/>
                </p:oleObj>
              </mc:Choice>
              <mc:Fallback>
                <p:oleObj name="" r:id="rId7" imgW="1358900" imgH="4318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81580" y="4830445"/>
                        <a:ext cx="263842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20005" y="4830128"/>
          <a:ext cx="3011488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1485900" imgH="393700" progId="Equation.KSEE3">
                  <p:embed/>
                </p:oleObj>
              </mc:Choice>
              <mc:Fallback>
                <p:oleObj name="" r:id="rId9" imgW="1485900" imgH="3937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20005" y="4830128"/>
                        <a:ext cx="3011488" cy="7985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411470" y="2851785"/>
            <a:ext cx="4666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可用公式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9580" y="2851785"/>
          <a:ext cx="320167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1" imgW="1346200" imgH="228600" progId="Equation.KSEE3">
                  <p:embed/>
                </p:oleObj>
              </mc:Choice>
              <mc:Fallback>
                <p:oleObj name="" r:id="rId11" imgW="1346200" imgH="228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9580" y="2851785"/>
                        <a:ext cx="320167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2156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9445" y="27768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913890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不定积分的概念与性质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1080" y="3025775"/>
            <a:ext cx="450088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换元积分法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4137894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52040" y="5342890"/>
            <a:ext cx="68338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几种特殊类型的函数的积分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22" grpId="0" animBg="1"/>
      <p:bldP spid="22" grpId="1" animBg="1"/>
      <p:bldP spid="16" grpId="0" bldLvl="0" animBg="1"/>
      <p:bldP spid="1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1490345"/>
            <a:ext cx="3363595" cy="717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2975" y="2545080"/>
            <a:ext cx="3307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解：根据公式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5445" y="2385060"/>
          <a:ext cx="5008245" cy="620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2184400" imgH="279400" progId="Equation.KSEE3">
                  <p:embed/>
                </p:oleObj>
              </mc:Choice>
              <mc:Fallback>
                <p:oleObj name="" r:id="rId3" imgW="2184400" imgH="2794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5445" y="2385060"/>
                        <a:ext cx="5008245" cy="620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933690" y="2545080"/>
            <a:ext cx="191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，可得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4485" y="3377565"/>
          <a:ext cx="2971165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5" imgW="1333500" imgH="279400" progId="Equation.KSEE3">
                  <p:embed/>
                </p:oleObj>
              </mc:Choice>
              <mc:Fallback>
                <p:oleObj name="" r:id="rId5" imgW="1333500" imgH="2794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4485" y="3377565"/>
                        <a:ext cx="2971165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0445" y="4995545"/>
          <a:ext cx="241554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7" imgW="914400" imgH="177165" progId="Equation.KSEE3">
                  <p:embed/>
                </p:oleObj>
              </mc:Choice>
              <mc:Fallback>
                <p:oleObj name="" r:id="rId7" imgW="914400" imgH="177165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90445" y="4995545"/>
                        <a:ext cx="241554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0445" y="4172585"/>
          <a:ext cx="25050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9" imgW="1091565" imgH="279400" progId="Equation.KSEE3">
                  <p:embed/>
                </p:oleObj>
              </mc:Choice>
              <mc:Fallback>
                <p:oleObj name="" r:id="rId9" imgW="1091565" imgH="2794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90445" y="4172585"/>
                        <a:ext cx="2505075" cy="641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1597025"/>
            <a:ext cx="11160125" cy="1240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0" y="3021330"/>
            <a:ext cx="4039235" cy="632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5025" y="3021330"/>
            <a:ext cx="4531360" cy="633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815" y="3654425"/>
            <a:ext cx="5509895" cy="680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6710" y="3654425"/>
            <a:ext cx="3491865" cy="6781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6815" y="4332605"/>
            <a:ext cx="6816725" cy="6819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3540" y="4402455"/>
            <a:ext cx="1678305" cy="542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6490" y="5014595"/>
            <a:ext cx="4458970" cy="6991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499870"/>
            <a:ext cx="11049000" cy="1183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240" y="2682875"/>
            <a:ext cx="7404100" cy="1287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05" y="4211320"/>
            <a:ext cx="8266430" cy="741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0485" y="5087620"/>
            <a:ext cx="3354705" cy="770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960" y="5193665"/>
            <a:ext cx="2750820" cy="829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3780" y="5193665"/>
            <a:ext cx="2352040" cy="7302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631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三、基本积分公式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4103370"/>
            <a:ext cx="341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55" y="1499870"/>
            <a:ext cx="11437620" cy="104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2825750"/>
            <a:ext cx="9010650" cy="1468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45" y="4576445"/>
            <a:ext cx="8258810" cy="70358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本节主要了解原函数与不定积分的概念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660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掌握不定积分的性质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740" y="4018915"/>
            <a:ext cx="6484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运用基本积分公式进行计算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669925" y="2639060"/>
            <a:ext cx="1107884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第一节</a:t>
            </a:r>
            <a:r>
              <a:rPr lang="en-US" altLang="zh-CN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不定积分的概念与性质</a:t>
            </a:r>
            <a:endParaRPr lang="zh-CN" altLang="en-US" sz="6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549400" y="71374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5220" y="2121535"/>
            <a:ext cx="1035812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了解原函数的概念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不定积分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的概念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了解并掌握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不定积分的</a:t>
            </a:r>
            <a:r>
              <a:rPr 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性质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489710"/>
            <a:ext cx="630047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（一）原函数的概念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3690" y="2376805"/>
            <a:ext cx="9944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    是定义在某区间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上的已知函数，如果存在一个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6923" y="2359343"/>
          <a:ext cx="75723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330200" imgH="215900" progId="Equation.KSEE3">
                  <p:embed/>
                </p:oleObj>
              </mc:Choice>
              <mc:Fallback>
                <p:oleObj name="" r:id="rId2" imgW="330200" imgH="2159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46923" y="2359343"/>
                        <a:ext cx="757237" cy="493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81100" y="3202305"/>
            <a:ext cx="7365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对于区间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内的每一点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处都满足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2098" y="2376805"/>
          <a:ext cx="776287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330200" imgH="215900" progId="Equation.KSEE3">
                  <p:embed/>
                </p:oleObj>
              </mc:Choice>
              <mc:Fallback>
                <p:oleObj name="" r:id="rId4" imgW="330200" imgH="2159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32098" y="2376805"/>
                        <a:ext cx="776287" cy="506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63820" y="3274695"/>
          <a:ext cx="33845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127000" imgH="139700" progId="Equation.KSEE3">
                  <p:embed/>
                </p:oleObj>
              </mc:Choice>
              <mc:Fallback>
                <p:oleObj name="" r:id="rId6" imgW="127000" imgH="139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63820" y="3274695"/>
                        <a:ext cx="338455" cy="414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8065" y="4057650"/>
          <a:ext cx="6069330" cy="629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8" imgW="1930400" imgH="215900" progId="Equation.KSEE3">
                  <p:embed/>
                </p:oleObj>
              </mc:Choice>
              <mc:Fallback>
                <p:oleObj name="" r:id="rId8" imgW="1930400" imgH="2159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98065" y="4057650"/>
                        <a:ext cx="6069330" cy="629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282700" y="5120640"/>
            <a:ext cx="10031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那么称     是已知函数     在区间 </a:t>
            </a:r>
            <a:r>
              <a:rPr lang="en-US" altLang="zh-CN" sz="2800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内的一个原函数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3485" y="5134610"/>
          <a:ext cx="774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0" imgW="330200" imgH="215900" progId="Equation.KSEE3">
                  <p:embed/>
                </p:oleObj>
              </mc:Choice>
              <mc:Fallback>
                <p:oleObj name="" r:id="rId10" imgW="330200" imgH="215900" progId="Equation.KSEE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3485" y="5134610"/>
                        <a:ext cx="77470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26368" y="5120323"/>
          <a:ext cx="75723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330200" imgH="215900" progId="Equation.KSEE3">
                  <p:embed/>
                </p:oleObj>
              </mc:Choice>
              <mc:Fallback>
                <p:oleObj name="" r:id="rId11" imgW="330200" imgH="2159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26368" y="5120323"/>
                        <a:ext cx="757237" cy="493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8" grpId="0"/>
      <p:bldP spid="8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010" y="18116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6843" y="1606550"/>
          <a:ext cx="1490662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2" imgW="660400" imgH="393700" progId="Equation.KSEE3">
                  <p:embed/>
                </p:oleObj>
              </mc:Choice>
              <mc:Fallback>
                <p:oleObj name="" r:id="rId2" imgW="660400" imgH="393700" progId="Equation.KSEE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06843" y="1606550"/>
                        <a:ext cx="1490662" cy="931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260090" y="18116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的一个原函数；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97935" y="1811655"/>
          <a:ext cx="750570" cy="49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4" imgW="266700" imgH="177165" progId="Equation.KSEE3">
                  <p:embed/>
                </p:oleObj>
              </mc:Choice>
              <mc:Fallback>
                <p:oleObj name="" r:id="rId4" imgW="266700" imgH="177165" progId="Equation.KSEE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7935" y="1811655"/>
                        <a:ext cx="750570" cy="4978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21263" y="1554163"/>
          <a:ext cx="3810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6" imgW="152400" imgH="393700" progId="Equation.KSEE3">
                  <p:embed/>
                </p:oleObj>
              </mc:Choice>
              <mc:Fallback>
                <p:oleObj name="" r:id="rId6" imgW="152400" imgH="393700" progId="Equation.KSEE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1263" y="1554163"/>
                        <a:ext cx="381000" cy="984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75640" y="2927350"/>
            <a:ext cx="7617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又比如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，则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7215" y="2787015"/>
          <a:ext cx="20637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8" imgW="914400" imgH="279400" progId="Equation.KSEE3">
                  <p:embed/>
                </p:oleObj>
              </mc:Choice>
              <mc:Fallback>
                <p:oleObj name="" r:id="rId8" imgW="914400" imgH="279400" progId="Equation.KSEE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47215" y="2787015"/>
                        <a:ext cx="2063750" cy="661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35830" y="2790825"/>
          <a:ext cx="2493963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0" imgW="1104900" imgH="279400" progId="Equation.KSEE3">
                  <p:embed/>
                </p:oleObj>
              </mc:Choice>
              <mc:Fallback>
                <p:oleObj name="" r:id="rId10" imgW="1104900" imgH="279400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35830" y="2790825"/>
                        <a:ext cx="2493963" cy="661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44550" y="4115435"/>
            <a:ext cx="8679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的一个原函数，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5640" y="4097655"/>
          <a:ext cx="95091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2" imgW="330200" imgH="177165" progId="Equation.KSEE3">
                  <p:embed/>
                </p:oleObj>
              </mc:Choice>
              <mc:Fallback>
                <p:oleObj name="" r:id="rId12" imgW="330200" imgH="177165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5640" y="4097655"/>
                        <a:ext cx="950913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08848" y="4128135"/>
          <a:ext cx="146367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4" imgW="508000" imgH="177165" progId="Equation.KSEE3">
                  <p:embed/>
                </p:oleObj>
              </mc:Choice>
              <mc:Fallback>
                <p:oleObj name="" r:id="rId14" imgW="508000" imgH="177165" progId="Equation.KSEE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08848" y="4128135"/>
                        <a:ext cx="1463675" cy="496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89793" y="4205923"/>
          <a:ext cx="9874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6" imgW="342900" imgH="139700" progId="Equation.KSEE3">
                  <p:embed/>
                </p:oleObj>
              </mc:Choice>
              <mc:Fallback>
                <p:oleObj name="" r:id="rId16" imgW="342900" imgH="139700" progId="Equation.KSEE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89793" y="4205923"/>
                        <a:ext cx="987425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729615" y="519303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可见，原函数不是唯一的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6" grpId="0"/>
      <p:bldP spid="16" grpId="1"/>
      <p:bldP spid="22" grpId="0"/>
      <p:bldP spid="22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1666875"/>
            <a:ext cx="10509250" cy="41109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680" y="1751965"/>
            <a:ext cx="4576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（二）原函数存在定理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174" name="对象 9221"/>
          <p:cNvGraphicFramePr/>
          <p:nvPr/>
        </p:nvGraphicFramePr>
        <p:xfrm>
          <a:off x="1834992" y="2769077"/>
          <a:ext cx="4453255" cy="46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2" imgW="1905000" imgH="215900" progId="Equation.3">
                  <p:embed/>
                </p:oleObj>
              </mc:Choice>
              <mc:Fallback>
                <p:oleObj name="" r:id="rId2" imgW="1905000" imgH="2159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3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1834992" y="2769077"/>
                        <a:ext cx="4453255" cy="468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对象 9222"/>
          <p:cNvGraphicFramePr/>
          <p:nvPr/>
        </p:nvGraphicFramePr>
        <p:xfrm>
          <a:off x="6288088" y="2769235"/>
          <a:ext cx="223043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4" imgW="927100" imgH="215900" progId="Equation.3">
                  <p:embed/>
                </p:oleObj>
              </mc:Choice>
              <mc:Fallback>
                <p:oleObj name="" r:id="rId4" imgW="927100" imgH="2159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5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288088" y="2769235"/>
                        <a:ext cx="2230437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80465" y="367157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存在原函数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原函数与不定积分的概念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140" y="1351280"/>
            <a:ext cx="5334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（三）不定积分的概念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2341245"/>
            <a:ext cx="8411210" cy="883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650" y="3508375"/>
            <a:ext cx="10303510" cy="7785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" y="4516755"/>
            <a:ext cx="2593975" cy="6140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4650" y="5360670"/>
            <a:ext cx="7094855" cy="8007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WPS 演示</Application>
  <PresentationFormat>宽屏</PresentationFormat>
  <Paragraphs>134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54</vt:i4>
      </vt:variant>
      <vt:variant>
        <vt:lpstr>幻灯片标题</vt:lpstr>
      </vt:variant>
      <vt:variant>
        <vt:i4>25</vt:i4>
      </vt:variant>
    </vt:vector>
  </HeadingPairs>
  <TitlesOfParts>
    <vt:vector size="93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66</cp:revision>
  <dcterms:created xsi:type="dcterms:W3CDTF">2023-11-08T11:26:00Z</dcterms:created>
  <dcterms:modified xsi:type="dcterms:W3CDTF">2024-09-19T07:39:48Z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