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79" r:id="rId3"/>
    <p:sldId id="380" r:id="rId4"/>
    <p:sldId id="381" r:id="rId5"/>
    <p:sldId id="38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8"/>
        <p:guide pos="393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0080" y="802005"/>
            <a:ext cx="8371205" cy="3032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79085" y="1727200"/>
            <a:ext cx="383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2220" y="2436495"/>
            <a:ext cx="383540" cy="3956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7575" y="3130550"/>
            <a:ext cx="335280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145" y="774065"/>
            <a:ext cx="8547735" cy="178562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246495" y="1108710"/>
            <a:ext cx="6902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吃鱼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702550" y="1108710"/>
            <a:ext cx="6902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捕鱼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478530" y="2181225"/>
            <a:ext cx="14084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谁知盘中餐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824855" y="2181225"/>
            <a:ext cx="14084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粒粒皆辛苦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035" y="871220"/>
            <a:ext cx="8406765" cy="321818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349500" y="3298825"/>
            <a:ext cx="80714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范仲淹看到一叶扁舟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想到的不是鱼的鲜美，而是劳动人民的艰辛与危险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写下《江上渔者》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endParaRPr lang="en-US" altLang="zh-CN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以引起大家对民生疾苦的关注，饱含着对渔民的关切和同情以及他心怀天下、心系百姓的品质。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2690" y="803275"/>
            <a:ext cx="8188960" cy="36131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079615" y="3298825"/>
            <a:ext cx="12458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十指不沾泥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9321165" y="3308350"/>
            <a:ext cx="12071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屋上无片瓦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357745" y="3645535"/>
            <a:ext cx="9010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不公平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721610" y="3982720"/>
            <a:ext cx="23469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对劳动人民的同情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300.3,&quot;left&quot;:250.8,&quot;top&quot;:87.3,&quot;width&quot;:415.45}"/>
</p:tagLst>
</file>

<file path=ppt/tags/tag64.xml><?xml version="1.0" encoding="utf-8"?>
<p:tagLst xmlns:p="http://schemas.openxmlformats.org/presentationml/2006/main">
  <p:tag name="KSO_WM_DIAGRAM_VIRTUALLY_FRAME" val="{&quot;height&quot;:300.3,&quot;left&quot;:250.8,&quot;top&quot;:87.3,&quot;width&quot;:415.45}"/>
</p:tagLst>
</file>

<file path=ppt/tags/tag65.xml><?xml version="1.0" encoding="utf-8"?>
<p:tagLst xmlns:p="http://schemas.openxmlformats.org/presentationml/2006/main">
  <p:tag name="KSO_WM_DIAGRAM_VIRTUALLY_FRAME" val="{&quot;height&quot;:300.3,&quot;left&quot;:250.8,&quot;top&quot;:87.3,&quot;width&quot;:415.45}"/>
</p:tagLst>
</file>

<file path=ppt/tags/tag66.xml><?xml version="1.0" encoding="utf-8"?>
<p:tagLst xmlns:p="http://schemas.openxmlformats.org/presentationml/2006/main">
  <p:tag name="KSO_WM_DIAGRAM_VIRTUALLY_FRAME" val="{&quot;height&quot;:300.3,&quot;left&quot;:250.8,&quot;top&quot;:87.3,&quot;width&quot;:415.45}"/>
</p:tagLst>
</file>

<file path=ppt/tags/tag67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8.xml><?xml version="1.0" encoding="utf-8"?>
<p:tagLst xmlns:p="http://schemas.openxmlformats.org/presentationml/2006/main">
  <p:tag name="KSO_WM_DIAGRAM_VIRTUALLY_FRAME" val="{&quot;height&quot;:300.3,&quot;left&quot;:250.8,&quot;top&quot;:87.3,&quot;width&quot;:415.45}"/>
</p:tagLst>
</file>

<file path=ppt/tags/tag69.xml><?xml version="1.0" encoding="utf-8"?>
<p:tagLst xmlns:p="http://schemas.openxmlformats.org/presentationml/2006/main">
  <p:tag name="KSO_WM_DIAGRAM_VIRTUALLY_FRAME" val="{&quot;height&quot;:300.3,&quot;left&quot;:250.8,&quot;top&quot;:87.3,&quot;width&quot;:415.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00.3,&quot;left&quot;:250.8,&quot;top&quot;:87.3,&quot;width&quot;:415.45}"/>
</p:tagLst>
</file>

<file path=ppt/tags/tag71.xml><?xml version="1.0" encoding="utf-8"?>
<p:tagLst xmlns:p="http://schemas.openxmlformats.org/presentationml/2006/main">
  <p:tag name="KSO_WM_DIAGRAM_VIRTUALLY_FRAME" val="{&quot;height&quot;:300.3,&quot;left&quot;:250.8,&quot;top&quot;:87.3,&quot;width&quot;:415.45}"/>
</p:tagLst>
</file>

<file path=ppt/tags/tag7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WPS 演示</Application>
  <PresentationFormat>宽屏</PresentationFormat>
  <Paragraphs>25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193</cp:revision>
  <dcterms:created xsi:type="dcterms:W3CDTF">2019-06-19T02:08:00Z</dcterms:created>
  <dcterms:modified xsi:type="dcterms:W3CDTF">2025-02-09T15:05:07Z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