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4" r:id="rId4"/>
    <p:sldId id="285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7"/>
        <p:guide pos="381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8140" y="681355"/>
            <a:ext cx="6414770" cy="5631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8065135" y="26962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407025" y="40347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 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265170" y="53473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3195" y="1378585"/>
            <a:ext cx="6717030" cy="4188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522345" y="4523105"/>
            <a:ext cx="23088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30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～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35 kg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219825" y="4515485"/>
            <a:ext cx="23088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25 kg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以下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636645" y="5567045"/>
            <a:ext cx="25831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10+15+20+19=64(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1125" y="881380"/>
            <a:ext cx="6781800" cy="52616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8096885" y="27616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1 . 2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匹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951345" y="34505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匹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284845" y="37947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1 . 2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匹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789420" y="44799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匹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1562735" y="37280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画图略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726555" y="5547360"/>
            <a:ext cx="308165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建议多进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1 . 2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匹的空调。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9865" y="1584325"/>
            <a:ext cx="6663690" cy="3806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731510" y="2626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533515" y="2626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1000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418070" y="2626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3000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333875" y="29781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300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324350" y="36899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300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215255" y="36918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220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104890" y="36976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80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757160" y="36995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800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615305" y="44189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480810" y="44075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7370445" y="44018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5102225" y="47663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800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5908675" y="47688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6758305" y="47593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WPS 演示</Application>
  <PresentationFormat>宽屏</PresentationFormat>
  <Paragraphs>52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2025-02-18T01:57:41Z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B1547A7F4B7C4EC3A3B436C2DDDB5A1C_13</vt:lpwstr>
  </property>
</Properties>
</file>