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4" r:id="rId5"/>
    <p:sldId id="285" r:id="rId6"/>
    <p:sldId id="288" r:id="rId7"/>
    <p:sldId id="289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1881505"/>
            <a:ext cx="6240780" cy="30949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4098925" y="3566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122160" y="3566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83455" y="3858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912870" y="42214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245" y="925830"/>
            <a:ext cx="6454775" cy="5054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004685" y="1601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377555" y="161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653020" y="2656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787650" y="3018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408670" y="4064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441700" y="4425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63945" y="5124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31100" y="5122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190" y="2656205"/>
            <a:ext cx="6934835" cy="16325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907030" y="3341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大枫树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20565" y="3341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太阳伞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71010" y="3745230"/>
            <a:ext cx="1595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妹妹的脸蛋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36410" y="3745230"/>
            <a:ext cx="1791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红红的苹果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2230755"/>
            <a:ext cx="6769735" cy="2367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654300" y="2518410"/>
            <a:ext cx="16433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大象的耳朵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54220" y="2518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扇子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550285" y="2921000"/>
            <a:ext cx="19951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兔子的眼睛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67630" y="29114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红宝石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41745" y="2889885"/>
            <a:ext cx="32677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盯着旁边的胡萝卜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952115" y="3644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小柏树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79900" y="3644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战士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445510" y="4042410"/>
            <a:ext cx="24364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天上的白云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535295" y="4042410"/>
            <a:ext cx="15360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棉花糖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694295" y="4025265"/>
            <a:ext cx="11938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洁白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790" y="2496820"/>
            <a:ext cx="6729730" cy="1833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586730" y="42716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110" y="906780"/>
            <a:ext cx="6455410" cy="5093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137785" y="1894205"/>
            <a:ext cx="1652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春雨惊春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24095" y="2571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90590" y="2571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12055" y="2917190"/>
            <a:ext cx="23583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冬雪雪冬小大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432175" y="3409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166870" y="3409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立夏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934585" y="3409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697220" y="34099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202805" y="4116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496945" y="5502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4476750" y="5511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5487670" y="5502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460490" y="5502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437120" y="5502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425180" y="5511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260" y="2803525"/>
            <a:ext cx="6731000" cy="1231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747010" y="3188335"/>
            <a:ext cx="6496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我想养一只小狗，因为小狗非常可爱，而且聪明、忠诚。无聊时，它可以陪我玩耍，给我带来快乐。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WPS 演示</Application>
  <PresentationFormat>宽屏</PresentationFormat>
  <Paragraphs>86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2025-02-14T07:04:47Z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13B2D79F77F249288A42C678D7FAAB48_13</vt:lpwstr>
  </property>
</Properties>
</file>