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5" r:id="rId3"/>
    <p:sldId id="308" r:id="rId4"/>
    <p:sldId id="309" r:id="rId5"/>
    <p:sldId id="310" r:id="rId6"/>
    <p:sldId id="311" r:id="rId7"/>
    <p:sldId id="312" r:id="rId8"/>
    <p:sldId id="313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1234440"/>
            <a:ext cx="10076180" cy="39452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7508875" y="33534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9485" y="1426210"/>
            <a:ext cx="9976485" cy="35134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2936875" y="31229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844155" y="31877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2256790" y="3735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567805" y="37357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670175" y="4326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716780" y="42652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⑦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826250" y="43268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0" y="1283335"/>
            <a:ext cx="9806305" cy="35452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2112645" y="3291205"/>
            <a:ext cx="78676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713480" y="3291205"/>
            <a:ext cx="78676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314315" y="3291205"/>
            <a:ext cx="78676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037705" y="3291205"/>
            <a:ext cx="78676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761095" y="3291205"/>
            <a:ext cx="78676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112645" y="4202430"/>
            <a:ext cx="78676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713480" y="4202430"/>
            <a:ext cx="78676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427980" y="4202430"/>
            <a:ext cx="78676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037705" y="4202430"/>
            <a:ext cx="78676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8647430" y="4202430"/>
            <a:ext cx="78676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259205"/>
            <a:ext cx="10009505" cy="354711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3726180" y="3579495"/>
            <a:ext cx="230060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yuè  yīng  yuán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650480" y="3664585"/>
            <a:ext cx="410464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biàn juǎn shàn běn zhǔn yuán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2667000" y="4189095"/>
            <a:ext cx="410464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lǎng wēng yīng qíng xióng 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842885" y="4189095"/>
            <a:ext cx="410464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biàn juǎn  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xióng 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7175" y="1201420"/>
            <a:ext cx="8827770" cy="43033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6096000" y="40900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935605" y="45192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735" y="1137920"/>
            <a:ext cx="10336530" cy="42989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3035300" y="2794635"/>
            <a:ext cx="6096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033010" y="2855595"/>
            <a:ext cx="6096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心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370445" y="2855595"/>
            <a:ext cx="6096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手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037715" y="3719830"/>
            <a:ext cx="6096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386070" y="3719830"/>
            <a:ext cx="6096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370445" y="3662680"/>
            <a:ext cx="6096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同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586855" y="43637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386070" y="49161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6575" y="1040130"/>
            <a:ext cx="9075420" cy="50546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639820" y="3041015"/>
            <a:ext cx="2294890" cy="4629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568700" y="3503930"/>
            <a:ext cx="2294890" cy="4629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511550" y="3134995"/>
            <a:ext cx="2423160" cy="8318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 flipH="1">
            <a:off x="6104255" y="41128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WPS 演示</Application>
  <PresentationFormat>宽屏</PresentationFormat>
  <Paragraphs>66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206</cp:revision>
  <dcterms:created xsi:type="dcterms:W3CDTF">2019-06-19T02:08:00Z</dcterms:created>
  <dcterms:modified xsi:type="dcterms:W3CDTF">2025-02-13T08:22:18Z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