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sldIdLst>
    <p:sldId id="340" r:id="rId4"/>
    <p:sldId id="341" r:id="rId5"/>
    <p:sldId id="325" r:id="rId6"/>
    <p:sldId id="326" r:id="rId7"/>
    <p:sldId id="259" r:id="rId8"/>
    <p:sldId id="269" r:id="rId9"/>
    <p:sldId id="271" r:id="rId10"/>
    <p:sldId id="263" r:id="rId11"/>
    <p:sldId id="264" r:id="rId12"/>
    <p:sldId id="265" r:id="rId13"/>
    <p:sldId id="306" r:id="rId14"/>
    <p:sldId id="318" r:id="rId15"/>
    <p:sldId id="277" r:id="rId16"/>
    <p:sldId id="276" r:id="rId17"/>
    <p:sldId id="267" r:id="rId18"/>
    <p:sldId id="273" r:id="rId19"/>
    <p:sldId id="275" r:id="rId20"/>
  </p:sldIdLst>
  <p:sldSz cx="9144000" cy="6858000" type="screen4x3"/>
  <p:notesSz cx="6858000" cy="9144000"/>
  <p:custDataLst>
    <p:tags r:id="rId25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2" userDrawn="1">
          <p15:clr>
            <a:srgbClr val="A4A3A4"/>
          </p15:clr>
        </p15:guide>
        <p15:guide id="2" pos="192" userDrawn="1">
          <p15:clr>
            <a:srgbClr val="A4A3A4"/>
          </p15:clr>
        </p15:guide>
        <p15:guide id="3" pos="556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Administrator" initials="A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2FDB2607-1784-4EEB-B798-7EB5836EED8A}">
        <p14:showMediaCtrls xmlns:p14="http://schemas.microsoft.com/office/powerpoint/2010/main" val="1"/>
      </p:ext>
    </p:extLst>
  </p:showPr>
  <p:clrMru>
    <a:srgbClr val="CCFFFF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6"/>
    <p:restoredTop sz="94727"/>
  </p:normalViewPr>
  <p:slideViewPr>
    <p:cSldViewPr snapToGrid="0" showGuides="1">
      <p:cViewPr>
        <p:scale>
          <a:sx n="75" d="100"/>
          <a:sy n="75" d="100"/>
        </p:scale>
        <p:origin x="-1230" y="-204"/>
      </p:cViewPr>
      <p:guideLst>
        <p:guide orient="horz" pos="192"/>
        <p:guide pos="192"/>
        <p:guide pos="55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2.xml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6.wmf"/><Relationship Id="rId1" Type="http://schemas.openxmlformats.org/officeDocument/2006/relationships/image" Target="../media/image44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19" r="19"/>
          <a:stretch>
            <a:fillRect/>
          </a:stretch>
        </p:blipFill>
        <p:spPr>
          <a:xfrm>
            <a:off x="-659130" y="-423545"/>
            <a:ext cx="980313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619117" y="-1005249"/>
            <a:ext cx="1891763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00"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3425666" y="1127125"/>
            <a:ext cx="6424136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180586" y="-188791"/>
            <a:ext cx="602402" cy="803202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3708090" y="8304486"/>
            <a:ext cx="1891763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700000">
            <a:off x="-1741622" y="3609770"/>
            <a:ext cx="3725162" cy="4968407"/>
          </a:xfrm>
          <a:prstGeom prst="donut">
            <a:avLst>
              <a:gd name="adj" fmla="val 24850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">
                <a:solidFill>
                  <a:schemeClr val="lt1"/>
                </a:solidFill>
                <a:cs typeface="+mn-ea"/>
                <a:sym typeface="+mn-lt"/>
              </a:rPr>
              <a:t> </a:t>
            </a:r>
            <a:endParaRPr lang="en-US" sz="100"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3425666" y="1127125"/>
            <a:ext cx="6424136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180586" y="-188791"/>
            <a:ext cx="602402" cy="803202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00"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3708090" y="8304486"/>
            <a:ext cx="1891763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00"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1180000">
            <a:off x="-1741622" y="3609770"/>
            <a:ext cx="3725162" cy="4968407"/>
          </a:xfrm>
          <a:prstGeom prst="donut">
            <a:avLst>
              <a:gd name="adj" fmla="val 24850"/>
            </a:avLst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">
                <a:cs typeface="+mn-ea"/>
                <a:sym typeface="+mn-lt"/>
              </a:rPr>
              <a:t> </a:t>
            </a:r>
            <a:endParaRPr lang="en-US" sz="100">
              <a:cs typeface="+mn-ea"/>
              <a:sym typeface="+mn-lt"/>
            </a:endParaRP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3425666" y="1127125"/>
            <a:ext cx="6424136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135654" y="160655"/>
            <a:ext cx="1837373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35654" y="160655"/>
            <a:ext cx="1837373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wmf"/><Relationship Id="rId8" Type="http://schemas.openxmlformats.org/officeDocument/2006/relationships/image" Target="../media/image27.wmf"/><Relationship Id="rId7" Type="http://schemas.openxmlformats.org/officeDocument/2006/relationships/image" Target="../media/image26.wmf"/><Relationship Id="rId6" Type="http://schemas.openxmlformats.org/officeDocument/2006/relationships/image" Target="../media/image25.wmf"/><Relationship Id="rId5" Type="http://schemas.openxmlformats.org/officeDocument/2006/relationships/image" Target="../media/image24.wmf"/><Relationship Id="rId4" Type="http://schemas.openxmlformats.org/officeDocument/2006/relationships/image" Target="../media/image23.wmf"/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4" Type="http://schemas.openxmlformats.org/officeDocument/2006/relationships/vmlDrawing" Target="../drawings/vmlDrawing2.vml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30.wmf"/><Relationship Id="rId11" Type="http://schemas.openxmlformats.org/officeDocument/2006/relationships/image" Target="../media/image29.wmf"/><Relationship Id="rId10" Type="http://schemas.openxmlformats.org/officeDocument/2006/relationships/oleObject" Target="../embeddings/oleObject2.bin"/><Relationship Id="rId1" Type="http://schemas.openxmlformats.org/officeDocument/2006/relationships/image" Target="../media/image20.wmf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31.wmf"/><Relationship Id="rId1" Type="http://schemas.openxmlformats.org/officeDocument/2006/relationships/oleObject" Target="../embeddings/oleObject3.bin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9.wmf"/><Relationship Id="rId5" Type="http://schemas.openxmlformats.org/officeDocument/2006/relationships/image" Target="../media/image38.wmf"/><Relationship Id="rId4" Type="http://schemas.openxmlformats.org/officeDocument/2006/relationships/image" Target="../media/image37.wmf"/><Relationship Id="rId3" Type="http://schemas.openxmlformats.org/officeDocument/2006/relationships/image" Target="../media/image36.wmf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3.wmf"/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4.v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6.wmf"/><Relationship Id="rId4" Type="http://schemas.openxmlformats.org/officeDocument/2006/relationships/oleObject" Target="../embeddings/oleObject6.bin"/><Relationship Id="rId3" Type="http://schemas.openxmlformats.org/officeDocument/2006/relationships/image" Target="../media/image45.wmf"/><Relationship Id="rId2" Type="http://schemas.openxmlformats.org/officeDocument/2006/relationships/image" Target="../media/image44.wmf"/><Relationship Id="rId1" Type="http://schemas.openxmlformats.org/officeDocument/2006/relationships/oleObject" Target="../embeddings/oleObject5.bin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49.wmf"/><Relationship Id="rId8" Type="http://schemas.openxmlformats.org/officeDocument/2006/relationships/tags" Target="../tags/tag10.xml"/><Relationship Id="rId7" Type="http://schemas.openxmlformats.org/officeDocument/2006/relationships/image" Target="../media/image48.wmf"/><Relationship Id="rId6" Type="http://schemas.openxmlformats.org/officeDocument/2006/relationships/tags" Target="../tags/tag9.xml"/><Relationship Id="rId5" Type="http://schemas.openxmlformats.org/officeDocument/2006/relationships/image" Target="../media/image47.wmf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51.png"/><Relationship Id="rId11" Type="http://schemas.openxmlformats.org/officeDocument/2006/relationships/image" Target="../media/image50.wmf"/><Relationship Id="rId10" Type="http://schemas.openxmlformats.org/officeDocument/2006/relationships/tags" Target="../tags/tag11.xml"/><Relationship Id="rId1" Type="http://schemas.openxmlformats.org/officeDocument/2006/relationships/tags" Target="../tags/tag5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5.wmf"/><Relationship Id="rId3" Type="http://schemas.openxmlformats.org/officeDocument/2006/relationships/image" Target="../media/image54.wmf"/><Relationship Id="rId2" Type="http://schemas.openxmlformats.org/officeDocument/2006/relationships/image" Target="../media/image53.wmf"/><Relationship Id="rId1" Type="http://schemas.openxmlformats.org/officeDocument/2006/relationships/image" Target="../media/image52.wmf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0.wmf"/><Relationship Id="rId4" Type="http://schemas.openxmlformats.org/officeDocument/2006/relationships/image" Target="../media/image59.wmf"/><Relationship Id="rId3" Type="http://schemas.openxmlformats.org/officeDocument/2006/relationships/image" Target="../media/image58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wmf"/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wmf"/><Relationship Id="rId8" Type="http://schemas.openxmlformats.org/officeDocument/2006/relationships/image" Target="../media/image16.wmf"/><Relationship Id="rId7" Type="http://schemas.openxmlformats.org/officeDocument/2006/relationships/image" Target="../media/image15.wmf"/><Relationship Id="rId6" Type="http://schemas.openxmlformats.org/officeDocument/2006/relationships/slide" Target="slide15.xml"/><Relationship Id="rId5" Type="http://schemas.openxmlformats.org/officeDocument/2006/relationships/image" Target="../media/image14.wmf"/><Relationship Id="rId4" Type="http://schemas.openxmlformats.org/officeDocument/2006/relationships/image" Target="../media/image13.wmf"/><Relationship Id="rId3" Type="http://schemas.openxmlformats.org/officeDocument/2006/relationships/slide" Target="slide3.xml"/><Relationship Id="rId2" Type="http://schemas.openxmlformats.org/officeDocument/2006/relationships/image" Target="../media/image12.wmf"/><Relationship Id="rId14" Type="http://schemas.openxmlformats.org/officeDocument/2006/relationships/vmlDrawing" Target="../drawings/vmlDrawing1.vml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19.wmf"/><Relationship Id="rId11" Type="http://schemas.openxmlformats.org/officeDocument/2006/relationships/oleObject" Target="../embeddings/oleObject1.bin"/><Relationship Id="rId10" Type="http://schemas.openxmlformats.org/officeDocument/2006/relationships/image" Target="../media/image18.wmf"/><Relationship Id="rId1" Type="http://schemas.openxmlformats.org/officeDocument/2006/relationships/image" Target="../media/image1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16;p2"/>
          <p:cNvSpPr/>
          <p:nvPr>
            <p:custDataLst>
              <p:tags r:id="rId1"/>
            </p:custDataLst>
          </p:nvPr>
        </p:nvSpPr>
        <p:spPr>
          <a:xfrm rot="2700000">
            <a:off x="5220498" y="-404176"/>
            <a:ext cx="1654529" cy="1654529"/>
          </a:xfrm>
          <a:prstGeom prst="ellipse">
            <a:avLst/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288256" y="2740819"/>
            <a:ext cx="6507480" cy="1753235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accent6">
                <a:lumMod val="50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>
                <a:gradFill flip="none" rotWithShape="1">
                  <a:gsLst>
                    <a:gs pos="57800">
                      <a:prstClr val="black"/>
                    </a:gs>
                    <a:gs pos="0">
                      <a:prstClr val="black">
                        <a:alpha val="0"/>
                      </a:prstClr>
                    </a:gs>
                    <a:gs pos="100000">
                      <a:prstClr val="black">
                        <a:alpha val="0"/>
                      </a:prstClr>
                    </a:gs>
                  </a:gsLst>
                  <a:lin ang="810000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zh-CN" altLang="en-US" sz="5400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第一章</a:t>
            </a:r>
            <a:endParaRPr lang="zh-CN" altLang="en-US" sz="5400" b="1" dirty="0">
              <a:solidFill>
                <a:schemeClr val="accent1"/>
              </a:solidFill>
              <a:latin typeface="方正兰亭大黑_GBK" panose="02000000000000000000" charset="-122"/>
              <a:ea typeface="方正兰亭大黑_GBK" panose="02000000000000000000" charset="-122"/>
              <a:cs typeface="+mn-ea"/>
              <a:sym typeface="+mn-lt"/>
            </a:endParaRPr>
          </a:p>
          <a:p>
            <a:pPr algn="ctr"/>
            <a:r>
              <a:rPr lang="zh-CN" altLang="en-US" sz="5400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函数、极限与连续</a:t>
            </a:r>
            <a:endParaRPr lang="zh-CN" altLang="en-US" sz="5400" b="1" dirty="0">
              <a:solidFill>
                <a:schemeClr val="accent1"/>
              </a:solidFill>
              <a:latin typeface="方正兰亭大黑_GBK" panose="02000000000000000000" charset="-122"/>
              <a:ea typeface="方正兰亭大黑_GBK" panose="02000000000000000000" charset="-122"/>
              <a:cs typeface="+mn-ea"/>
              <a:sym typeface="+mn-lt"/>
            </a:endParaRPr>
          </a:p>
        </p:txBody>
      </p:sp>
      <p:grpSp>
        <p:nvGrpSpPr>
          <p:cNvPr id="43" name="Shape;222;p28"/>
          <p:cNvGrpSpPr/>
          <p:nvPr/>
        </p:nvGrpSpPr>
        <p:grpSpPr>
          <a:xfrm rot="5400000">
            <a:off x="1586967" y="1830179"/>
            <a:ext cx="62606" cy="438161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44" name="Shape;223;p28"/>
            <p:cNvSpPr/>
            <p:nvPr>
              <p:custDataLst>
                <p:tags r:id="rId2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68568" tIns="68568" rIns="68568" bIns="68568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Shape;224;p28"/>
            <p:cNvSpPr/>
            <p:nvPr>
              <p:custDataLst>
                <p:tags r:id="rId3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68568" tIns="68568" rIns="68568" bIns="68568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Shape;225;p28"/>
            <p:cNvSpPr/>
            <p:nvPr>
              <p:custDataLst>
                <p:tags r:id="rId4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68568" tIns="68568" rIns="68568" bIns="68568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52" name="文本框 12051"/>
          <p:cNvSpPr txBox="1"/>
          <p:nvPr/>
        </p:nvSpPr>
        <p:spPr>
          <a:xfrm>
            <a:off x="304800" y="1125538"/>
            <a:ext cx="121920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pPr eaLnBrk="1" hangingPunct="1"/>
            <a:r>
              <a:rPr lang="en-US" altLang="zh-CN" sz="2400" dirty="0">
                <a:latin typeface="Times New Roman" panose="02020603050405020304" pitchFamily="18" charset="0"/>
              </a:rPr>
              <a:t>        </a:t>
            </a:r>
            <a:r>
              <a:rPr lang="zh-CN" altLang="en-US" sz="2400" dirty="0">
                <a:latin typeface="Times New Roman" panose="02020603050405020304" pitchFamily="18" charset="0"/>
              </a:rPr>
              <a:t>解：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12053" name="矩形 12052"/>
          <p:cNvSpPr/>
          <p:nvPr/>
        </p:nvSpPr>
        <p:spPr>
          <a:xfrm>
            <a:off x="7529513" y="1106488"/>
            <a:ext cx="624205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pPr eaLnBrk="1" hangingPunct="1"/>
            <a:r>
              <a:rPr lang="en-US" altLang="zh-CN" sz="2400" dirty="0">
                <a:latin typeface="Times New Roman" panose="02020603050405020304" pitchFamily="18" charset="0"/>
                <a:sym typeface="Symbol" panose="05050102010706020507" pitchFamily="18" charset="2"/>
              </a:rPr>
              <a:t></a:t>
            </a:r>
            <a:r>
              <a:rPr lang="en-US" altLang="zh-CN" sz="2400" dirty="0">
                <a:latin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</a:rPr>
              <a:t>．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12055" name="矩形 12054"/>
          <p:cNvSpPr/>
          <p:nvPr/>
        </p:nvSpPr>
        <p:spPr>
          <a:xfrm>
            <a:off x="6610350" y="1106488"/>
            <a:ext cx="89281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pPr eaLnBrk="1" hangingPunct="1"/>
            <a:r>
              <a:rPr lang="en-US" altLang="zh-CN" sz="2400">
                <a:latin typeface="Symbol" panose="05050102010706020507" pitchFamily="18" charset="2"/>
              </a:rPr>
              <a:t>=</a:t>
            </a:r>
            <a:r>
              <a:rPr lang="en-US" altLang="zh-CN" sz="2400">
                <a:latin typeface="Times New Roman" panose="02020603050405020304" pitchFamily="18" charset="0"/>
              </a:rPr>
              <a:t>2·1</a:t>
            </a:r>
            <a:r>
              <a:rPr lang="en-US" altLang="zh-CN" sz="2400">
                <a:latin typeface="Times New Roman" panose="02020603050405020304" pitchFamily="18" charset="0"/>
                <a:sym typeface="Symbol" panose="05050102010706020507" pitchFamily="18" charset="2"/>
              </a:rPr>
              <a:t></a:t>
            </a:r>
            <a:r>
              <a:rPr lang="en-US" altLang="zh-CN" sz="2400">
                <a:latin typeface="Times New Roman" panose="02020603050405020304" pitchFamily="18" charset="0"/>
              </a:rPr>
              <a:t>1</a:t>
            </a:r>
            <a:endParaRPr lang="en-US" altLang="zh-CN" sz="2400">
              <a:latin typeface="Times New Roman" panose="02020603050405020304" pitchFamily="18" charset="0"/>
            </a:endParaRPr>
          </a:p>
        </p:txBody>
      </p:sp>
      <p:sp>
        <p:nvSpPr>
          <p:cNvPr id="12064" name="文本框 12063"/>
          <p:cNvSpPr txBox="1"/>
          <p:nvPr/>
        </p:nvSpPr>
        <p:spPr>
          <a:xfrm>
            <a:off x="914400" y="3152775"/>
            <a:ext cx="60960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pPr eaLnBrk="1" hangingPunct="1"/>
            <a:r>
              <a:rPr lang="zh-CN" altLang="en-US" sz="2400" dirty="0">
                <a:latin typeface="Times New Roman" panose="02020603050405020304" pitchFamily="18" charset="0"/>
              </a:rPr>
              <a:t>解：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12067" name="动作按钮: 前进或下一项 12066">
            <a:hlinkClick r:id="" action="ppaction://hlinkshowjump?jump=nextslide"/>
          </p:cNvPr>
          <p:cNvSpPr/>
          <p:nvPr/>
        </p:nvSpPr>
        <p:spPr>
          <a:xfrm>
            <a:off x="7848600" y="6497638"/>
            <a:ext cx="647700" cy="360362"/>
          </a:xfrm>
          <a:prstGeom prst="actionButtonForwardNext">
            <a:avLst/>
          </a:prstGeom>
          <a:solidFill>
            <a:schemeClr val="hlink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2068" name="图片 1206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304800"/>
            <a:ext cx="4254500" cy="611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069" name="图片 120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78000"/>
            <a:ext cx="4254500" cy="900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070" name="图片 12069"/>
          <p:cNvPicPr>
            <a:picLocks noChangeAspect="1"/>
          </p:cNvPicPr>
          <p:nvPr/>
        </p:nvPicPr>
        <p:blipFill>
          <a:blip r:embed="rId3"/>
          <a:srcRect t="9599" r="85742" b="12001"/>
          <a:stretch>
            <a:fillRect/>
          </a:stretch>
        </p:blipFill>
        <p:spPr>
          <a:xfrm>
            <a:off x="1409700" y="1058863"/>
            <a:ext cx="1581150" cy="622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071" name="图片 12070"/>
          <p:cNvPicPr>
            <a:picLocks noChangeAspect="1"/>
          </p:cNvPicPr>
          <p:nvPr/>
        </p:nvPicPr>
        <p:blipFill>
          <a:blip r:embed="rId3"/>
          <a:srcRect l="14601" t="9599" r="68394" b="12001"/>
          <a:stretch>
            <a:fillRect/>
          </a:stretch>
        </p:blipFill>
        <p:spPr>
          <a:xfrm>
            <a:off x="3028950" y="1058863"/>
            <a:ext cx="1885950" cy="622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072" name="图片 12071"/>
          <p:cNvPicPr>
            <a:picLocks noChangeAspect="1"/>
          </p:cNvPicPr>
          <p:nvPr/>
        </p:nvPicPr>
        <p:blipFill>
          <a:blip r:embed="rId3"/>
          <a:srcRect l="32121" t="9599" r="53793" b="12001"/>
          <a:stretch>
            <a:fillRect/>
          </a:stretch>
        </p:blipFill>
        <p:spPr>
          <a:xfrm>
            <a:off x="4972050" y="1058863"/>
            <a:ext cx="1562100" cy="622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076" name="图片 1207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1625" y="2987675"/>
            <a:ext cx="1809750" cy="768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077" name="图片 1207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76625" y="2867025"/>
            <a:ext cx="2190750" cy="1047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078" name="图片 1207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48350" y="2828925"/>
            <a:ext cx="2990850" cy="1123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079" name="图片 1207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54175" y="4054475"/>
            <a:ext cx="2368550" cy="1047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080" name="图片 1207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05275" y="4156075"/>
            <a:ext cx="1543050" cy="768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081" name="图片 1208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78500" y="4194175"/>
            <a:ext cx="1130300" cy="730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740" name="矩形 12739"/>
          <p:cNvSpPr/>
          <p:nvPr/>
        </p:nvSpPr>
        <p:spPr>
          <a:xfrm>
            <a:off x="304800" y="4905058"/>
            <a:ext cx="91440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eaLnBrk="1" hangingPunct="1"/>
            <a:r>
              <a:rPr lang="zh-CN" altLang="en-US" sz="2400" dirty="0">
                <a:solidFill>
                  <a:srgbClr val="0000FF"/>
                </a:solidFill>
                <a:latin typeface="宋体" panose="02010600030101010101" pitchFamily="2" charset="-122"/>
              </a:rPr>
              <a:t>讨论：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12741" name="矩形 12740"/>
          <p:cNvSpPr/>
          <p:nvPr/>
        </p:nvSpPr>
        <p:spPr>
          <a:xfrm>
            <a:off x="914400" y="5270500"/>
            <a:ext cx="353949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eaLnBrk="1" hangingPunct="1"/>
            <a:r>
              <a:rPr lang="zh-CN" altLang="en-US" sz="2400">
                <a:solidFill>
                  <a:srgbClr val="000000"/>
                </a:solidFill>
                <a:latin typeface="宋体" panose="02010600030101010101" pitchFamily="2" charset="-122"/>
              </a:rPr>
              <a:t>当</a:t>
            </a:r>
            <a:r>
              <a:rPr lang="en-US" altLang="zh-CN" sz="2400" i="1">
                <a:solidFill>
                  <a:srgbClr val="000000"/>
                </a:solidFill>
                <a:latin typeface="Times New Roman" panose="02020603050405020304" pitchFamily="18" charset="0"/>
              </a:rPr>
              <a:t>x </a:t>
            </a:r>
            <a:r>
              <a:rPr lang="en-US" altLang="zh-CN" sz="2400">
                <a:solidFill>
                  <a:srgbClr val="000000"/>
                </a:solidFill>
                <a:latin typeface="Symbol" panose="05050102010706020507" pitchFamily="18" charset="2"/>
              </a:rPr>
              <a:t>®</a:t>
            </a:r>
            <a:r>
              <a:rPr lang="en-US" altLang="zh-CN" sz="2400" i="1">
                <a:solidFill>
                  <a:srgbClr val="00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aseline="-25000">
                <a:solidFill>
                  <a:srgbClr val="000000"/>
                </a:solidFill>
                <a:latin typeface="Times New Roman" panose="02020603050405020304" pitchFamily="18" charset="0"/>
              </a:rPr>
              <a:t>0 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</a:rPr>
              <a:t>时，多项式的极限</a:t>
            </a:r>
            <a:endParaRPr lang="zh-CN" altLang="en-US" sz="24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graphicFrame>
        <p:nvGraphicFramePr>
          <p:cNvPr id="12844" name="对象 12843"/>
          <p:cNvGraphicFramePr/>
          <p:nvPr/>
        </p:nvGraphicFramePr>
        <p:xfrm>
          <a:off x="4552950" y="5283200"/>
          <a:ext cx="15875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0" imgW="38100000" imgH="13411200" progId="Equation.3">
                  <p:embed/>
                </p:oleObj>
              </mc:Choice>
              <mc:Fallback>
                <p:oleObj name="" r:id="rId10" imgW="38100000" imgH="13411200" progId="Equation.3">
                  <p:embed/>
                  <p:pic>
                    <p:nvPicPr>
                      <p:cNvPr id="0" name="图片 2048" descr="image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552950" y="5283200"/>
                        <a:ext cx="1587500" cy="558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845" name="矩形 12844"/>
          <p:cNvSpPr/>
          <p:nvPr/>
        </p:nvSpPr>
        <p:spPr>
          <a:xfrm>
            <a:off x="914400" y="5913438"/>
            <a:ext cx="213360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eaLnBrk="1" hangingPunct="1"/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</a:rPr>
              <a:t>有理分式的极限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125470" y="5699125"/>
            <a:ext cx="1631950" cy="793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0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2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2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2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2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2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1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27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27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2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2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52" grpId="0" build="p"/>
      <p:bldP spid="12053" grpId="0" build="p"/>
      <p:bldP spid="12055" grpId="0" build="p"/>
      <p:bldP spid="12064" grpId="0" build="p"/>
      <p:bldP spid="12740" grpId="0" build="p"/>
      <p:bldP spid="12741" grpId="0" build="p"/>
      <p:bldP spid="1284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67" name="动作按钮: 前进或下一项 12066">
            <a:hlinkClick r:id="" action="ppaction://hlinkshowjump?jump=nextslide"/>
          </p:cNvPr>
          <p:cNvSpPr/>
          <p:nvPr/>
        </p:nvSpPr>
        <p:spPr>
          <a:xfrm>
            <a:off x="7848600" y="6497638"/>
            <a:ext cx="647700" cy="360362"/>
          </a:xfrm>
          <a:prstGeom prst="actionButtonForwardNext">
            <a:avLst/>
          </a:prstGeom>
          <a:solidFill>
            <a:schemeClr val="hlink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41" name="矩形 12740"/>
          <p:cNvSpPr/>
          <p:nvPr/>
        </p:nvSpPr>
        <p:spPr>
          <a:xfrm>
            <a:off x="914400" y="2212340"/>
            <a:ext cx="353949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eaLnBrk="1" hangingPunct="1"/>
            <a:r>
              <a:rPr lang="zh-CN" altLang="en-US" sz="2400">
                <a:solidFill>
                  <a:srgbClr val="000000"/>
                </a:solidFill>
                <a:latin typeface="宋体" panose="02010600030101010101" pitchFamily="2" charset="-122"/>
              </a:rPr>
              <a:t>当</a:t>
            </a:r>
            <a:r>
              <a:rPr lang="en-US" altLang="zh-CN" sz="2400" i="1">
                <a:solidFill>
                  <a:srgbClr val="000000"/>
                </a:solidFill>
                <a:latin typeface="Times New Roman" panose="02020603050405020304" pitchFamily="18" charset="0"/>
              </a:rPr>
              <a:t>x </a:t>
            </a:r>
            <a:r>
              <a:rPr lang="en-US" altLang="zh-CN" sz="2400">
                <a:solidFill>
                  <a:srgbClr val="000000"/>
                </a:solidFill>
                <a:latin typeface="Symbol" panose="05050102010706020507" pitchFamily="18" charset="2"/>
              </a:rPr>
              <a:t>®</a:t>
            </a:r>
            <a:r>
              <a:rPr lang="en-US" altLang="zh-CN" sz="2400" i="1">
                <a:solidFill>
                  <a:srgbClr val="00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aseline="-25000">
                <a:solidFill>
                  <a:srgbClr val="000000"/>
                </a:solidFill>
                <a:latin typeface="Times New Roman" panose="02020603050405020304" pitchFamily="18" charset="0"/>
              </a:rPr>
              <a:t>0 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</a:rPr>
              <a:t>时，多项式的极限</a:t>
            </a:r>
            <a:endParaRPr lang="zh-CN" altLang="en-US" sz="24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graphicFrame>
        <p:nvGraphicFramePr>
          <p:cNvPr id="12844" name="对象 12843"/>
          <p:cNvGraphicFramePr/>
          <p:nvPr/>
        </p:nvGraphicFramePr>
        <p:xfrm>
          <a:off x="4472305" y="2092960"/>
          <a:ext cx="2331720" cy="7410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1" imgW="1117600" imgH="292100" progId="Equation.3">
                  <p:embed/>
                </p:oleObj>
              </mc:Choice>
              <mc:Fallback>
                <p:oleObj name="" r:id="rId1" imgW="1117600" imgH="292100" progId="Equation.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472305" y="2092960"/>
                        <a:ext cx="2331720" cy="7410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845" name="矩形 12844"/>
          <p:cNvSpPr/>
          <p:nvPr/>
        </p:nvSpPr>
        <p:spPr>
          <a:xfrm>
            <a:off x="914400" y="2927668"/>
            <a:ext cx="243840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eaLnBrk="1" hangingPunct="1"/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</a:rPr>
              <a:t>有理分式的极限：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graphicFrame>
        <p:nvGraphicFramePr>
          <p:cNvPr id="5" name="对象 4">
            <a:hlinkClick r:id="" action="ppaction://ole?verb=0"/>
          </p:cNvPr>
          <p:cNvGraphicFramePr/>
          <p:nvPr/>
        </p:nvGraphicFramePr>
        <p:xfrm>
          <a:off x="1642745" y="3399155"/>
          <a:ext cx="5945505" cy="7600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3" imgW="67970400" imgH="11277600" progId="Equation.3">
                  <p:embed/>
                </p:oleObj>
              </mc:Choice>
              <mc:Fallback>
                <p:oleObj name="" r:id="rId3" imgW="67970400" imgH="11277600" progId="Equation.3">
                  <p:embed/>
                  <p:pic>
                    <p:nvPicPr>
                      <p:cNvPr id="0" name="图片 307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42745" y="3399155"/>
                        <a:ext cx="5945505" cy="76009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24985" y="3853815"/>
            <a:ext cx="619125" cy="21907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071495" y="3987165"/>
            <a:ext cx="558165" cy="17208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p>
            <a:endParaRPr lang="zh-CN" alt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7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41" grpId="0" build="p"/>
      <p:bldP spid="1284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17270" y="601663"/>
            <a:ext cx="50800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  <p:pic>
        <p:nvPicPr>
          <p:cNvPr id="3" name="图片 2"/>
          <p:cNvPicPr/>
          <p:nvPr/>
        </p:nvPicPr>
        <p:blipFill>
          <a:blip r:embed="rId1"/>
        </p:blipFill>
        <p:spPr>
          <a:xfrm>
            <a:off x="499745" y="165735"/>
            <a:ext cx="8361680" cy="15068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17270" y="2274888"/>
            <a:ext cx="50800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  <p:sp>
        <p:nvSpPr>
          <p:cNvPr id="5" name="文本框 4"/>
          <p:cNvSpPr txBox="1"/>
          <p:nvPr/>
        </p:nvSpPr>
        <p:spPr>
          <a:xfrm>
            <a:off x="571500" y="2441575"/>
            <a:ext cx="50800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  <p:pic>
        <p:nvPicPr>
          <p:cNvPr id="6" name="图片 5"/>
          <p:cNvPicPr/>
          <p:nvPr/>
        </p:nvPicPr>
        <p:blipFill>
          <a:blip r:embed="rId2"/>
        </p:blipFill>
        <p:spPr>
          <a:xfrm>
            <a:off x="499110" y="1672590"/>
            <a:ext cx="8362315" cy="196596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1500" y="4448175"/>
            <a:ext cx="50800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  <p:pic>
        <p:nvPicPr>
          <p:cNvPr id="12854" name="图片 1285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200" y="3845560"/>
            <a:ext cx="4254500" cy="800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839" name="文本框 12838"/>
          <p:cNvSpPr txBox="1"/>
          <p:nvPr/>
        </p:nvSpPr>
        <p:spPr>
          <a:xfrm>
            <a:off x="499745" y="5053965"/>
            <a:ext cx="121920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eaLnBrk="1" hangingPunct="1"/>
            <a:r>
              <a:rPr lang="en-US" altLang="zh-CN" sz="2400" dirty="0">
                <a:latin typeface="Times New Roman" panose="02020603050405020304" pitchFamily="18" charset="0"/>
              </a:rPr>
              <a:t>        </a:t>
            </a:r>
            <a:r>
              <a:rPr lang="zh-CN" altLang="en-US" sz="2400" dirty="0">
                <a:latin typeface="Times New Roman" panose="02020603050405020304" pitchFamily="18" charset="0"/>
              </a:rPr>
              <a:t>解：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12840" name="矩形 12839"/>
          <p:cNvSpPr/>
          <p:nvPr/>
        </p:nvSpPr>
        <p:spPr>
          <a:xfrm>
            <a:off x="499745" y="5892165"/>
            <a:ext cx="274320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eaLnBrk="1" hangingPunct="1"/>
            <a:r>
              <a:rPr lang="zh-CN" altLang="en-US" sz="2400" dirty="0">
                <a:latin typeface="Times New Roman" panose="02020603050405020304" pitchFamily="18" charset="0"/>
              </a:rPr>
              <a:t>所以由第</a:t>
            </a:r>
            <a:r>
              <a:rPr lang="en-US" altLang="zh-CN" sz="2400" dirty="0">
                <a:latin typeface="Times New Roman" panose="02020603050405020304" pitchFamily="18" charset="0"/>
              </a:rPr>
              <a:t>4</a:t>
            </a:r>
            <a:r>
              <a:rPr lang="zh-CN" altLang="en-US" sz="2400" dirty="0">
                <a:latin typeface="Times New Roman" panose="02020603050405020304" pitchFamily="18" charset="0"/>
              </a:rPr>
              <a:t>节定理</a:t>
            </a:r>
            <a:r>
              <a:rPr lang="en-US" altLang="zh-CN" sz="2400" dirty="0">
                <a:latin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</a:rPr>
              <a:t>得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12841" name="矩形 12840"/>
          <p:cNvSpPr/>
          <p:nvPr/>
        </p:nvSpPr>
        <p:spPr>
          <a:xfrm>
            <a:off x="5128895" y="5073015"/>
            <a:ext cx="624205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eaLnBrk="1" hangingPunct="1"/>
            <a:r>
              <a:rPr lang="en-US" altLang="zh-CN" sz="2400" dirty="0">
                <a:latin typeface="Times New Roman" panose="02020603050405020304" pitchFamily="18" charset="0"/>
                <a:sym typeface="Symbol" panose="05050102010706020507" pitchFamily="18" charset="2"/>
              </a:rPr>
              <a:t></a:t>
            </a:r>
            <a:r>
              <a:rPr lang="en-US" altLang="zh-CN" sz="2400" dirty="0">
                <a:latin typeface="Times New Roman" panose="02020603050405020304" pitchFamily="18" charset="0"/>
              </a:rPr>
              <a:t>0</a:t>
            </a:r>
            <a:r>
              <a:rPr lang="zh-CN" altLang="en-US" sz="2400" dirty="0">
                <a:latin typeface="Times New Roman" panose="02020603050405020304" pitchFamily="18" charset="0"/>
              </a:rPr>
              <a:t>，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pic>
        <p:nvPicPr>
          <p:cNvPr id="12855" name="图片 1285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49095" y="4852353"/>
            <a:ext cx="1739900" cy="769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856" name="图片 1285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87420" y="4852353"/>
            <a:ext cx="1606550" cy="769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857" name="图片 1285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60433" y="5711190"/>
            <a:ext cx="2460625" cy="7286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8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8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39" grpId="0" build="p"/>
      <p:bldP spid="12840" grpId="0" build="p"/>
      <p:bldP spid="12841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40" name="文本框 24939"/>
          <p:cNvSpPr txBox="1"/>
          <p:nvPr/>
        </p:nvSpPr>
        <p:spPr>
          <a:xfrm>
            <a:off x="304800" y="304800"/>
            <a:ext cx="1097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1" hangingPunct="1"/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观察：</a:t>
            </a:r>
            <a:endParaRPr lang="zh-CN" altLang="en-US" sz="24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007" name="动作按钮: 前进或下一项 25006">
            <a:hlinkClick r:id="" action="ppaction://hlinkshowjump?jump=nextslide"/>
          </p:cNvPr>
          <p:cNvSpPr/>
          <p:nvPr/>
        </p:nvSpPr>
        <p:spPr>
          <a:xfrm>
            <a:off x="7848600" y="6497638"/>
            <a:ext cx="647700" cy="360362"/>
          </a:xfrm>
          <a:prstGeom prst="actionButtonForwardNext">
            <a:avLst/>
          </a:prstGeom>
          <a:solidFill>
            <a:schemeClr val="hlink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5016" name="图片 250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7588" y="1055688"/>
            <a:ext cx="6726237" cy="555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017" name="图片 250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7588" y="1711325"/>
            <a:ext cx="6826250" cy="1123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018" name="图片 250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7588" y="2936875"/>
            <a:ext cx="5822950" cy="812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019" name="图片 250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7588" y="3851275"/>
            <a:ext cx="2486025" cy="755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5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940" grpId="0" advAuto="100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44" name="矩形 23943"/>
          <p:cNvSpPr/>
          <p:nvPr/>
        </p:nvSpPr>
        <p:spPr>
          <a:xfrm>
            <a:off x="381000" y="2693988"/>
            <a:ext cx="53340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eaLnBrk="1" hangingPunct="1"/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</a:t>
            </a:r>
            <a:endParaRPr lang="en-US" altLang="zh-CN" sz="2000" dirty="0">
              <a:latin typeface="Times New Roman" panose="02020603050405020304" pitchFamily="18" charset="0"/>
            </a:endParaRPr>
          </a:p>
        </p:txBody>
      </p:sp>
      <p:sp>
        <p:nvSpPr>
          <p:cNvPr id="24138" name="动作按钮: 前进或下一项 24137">
            <a:hlinkClick r:id="" action="ppaction://hlinkshowjump?jump=nextslide"/>
          </p:cNvPr>
          <p:cNvSpPr/>
          <p:nvPr/>
        </p:nvSpPr>
        <p:spPr>
          <a:xfrm>
            <a:off x="7848600" y="6497638"/>
            <a:ext cx="647700" cy="360362"/>
          </a:xfrm>
          <a:prstGeom prst="actionButtonForwardNext">
            <a:avLst/>
          </a:prstGeom>
          <a:solidFill>
            <a:schemeClr val="hlink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163" name="文本框 24162"/>
          <p:cNvSpPr txBox="1"/>
          <p:nvPr/>
        </p:nvSpPr>
        <p:spPr>
          <a:xfrm>
            <a:off x="304800" y="304800"/>
            <a:ext cx="6025515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pPr eaLnBrk="1" hangingPunct="1"/>
            <a:r>
              <a:rPr lang="en-US" altLang="zh-CN" sz="2400" dirty="0">
                <a:latin typeface="Times New Roman" panose="02020603050405020304" pitchFamily="18" charset="0"/>
              </a:rPr>
              <a:t>         </a:t>
            </a:r>
            <a:r>
              <a:rPr lang="zh-CN" altLang="en-US" sz="2400" dirty="0">
                <a:latin typeface="Times New Roman" panose="02020603050405020304" pitchFamily="18" charset="0"/>
              </a:rPr>
              <a:t>设多项式</a:t>
            </a:r>
            <a:r>
              <a:rPr lang="en-US" altLang="zh-CN" sz="2400" i="1">
                <a:latin typeface="Times New Roman" panose="02020603050405020304" pitchFamily="18" charset="0"/>
              </a:rPr>
              <a:t>P</a:t>
            </a:r>
            <a:r>
              <a:rPr lang="en-US" altLang="zh-CN" sz="2400">
                <a:latin typeface="Times New Roman" panose="02020603050405020304" pitchFamily="18" charset="0"/>
              </a:rPr>
              <a:t>(</a:t>
            </a:r>
            <a:r>
              <a:rPr lang="en-US" altLang="zh-CN" sz="2400" i="1">
                <a:latin typeface="Times New Roman" panose="02020603050405020304" pitchFamily="18" charset="0"/>
              </a:rPr>
              <a:t>x</a:t>
            </a:r>
            <a:r>
              <a:rPr lang="en-US" altLang="zh-CN" sz="2400">
                <a:latin typeface="Times New Roman" panose="02020603050405020304" pitchFamily="18" charset="0"/>
              </a:rPr>
              <a:t>)</a:t>
            </a:r>
            <a:r>
              <a:rPr lang="en-US" altLang="zh-CN" sz="2400">
                <a:latin typeface="Times New Roman" panose="02020603050405020304" pitchFamily="18" charset="0"/>
                <a:sym typeface="Symbol" panose="05050102010706020507" pitchFamily="18" charset="2"/>
              </a:rPr>
              <a:t></a:t>
            </a:r>
            <a:r>
              <a:rPr lang="en-US" altLang="zh-CN" sz="2400" i="1">
                <a:latin typeface="Times New Roman" panose="02020603050405020304" pitchFamily="18" charset="0"/>
              </a:rPr>
              <a:t>a</a:t>
            </a:r>
            <a:r>
              <a:rPr lang="en-US" altLang="zh-CN" sz="2400" baseline="-25000">
                <a:latin typeface="Times New Roman" panose="02020603050405020304" pitchFamily="18" charset="0"/>
              </a:rPr>
              <a:t>0</a:t>
            </a:r>
            <a:r>
              <a:rPr lang="en-US" altLang="zh-CN" sz="2400">
                <a:latin typeface="Times New Roman" panose="02020603050405020304" pitchFamily="18" charset="0"/>
              </a:rPr>
              <a:t> </a:t>
            </a:r>
            <a:r>
              <a:rPr lang="en-US" altLang="zh-CN" sz="2400" i="1" err="1">
                <a:latin typeface="Times New Roman" panose="02020603050405020304" pitchFamily="18" charset="0"/>
              </a:rPr>
              <a:t>x</a:t>
            </a:r>
            <a:r>
              <a:rPr lang="en-US" altLang="zh-CN" sz="2400" i="1" baseline="30000" err="1">
                <a:latin typeface="Times New Roman" panose="02020603050405020304" pitchFamily="18" charset="0"/>
              </a:rPr>
              <a:t>n</a:t>
            </a:r>
            <a:r>
              <a:rPr lang="en-US" altLang="zh-CN" sz="2400" baseline="30000">
                <a:latin typeface="Times New Roman" panose="02020603050405020304" pitchFamily="18" charset="0"/>
              </a:rPr>
              <a:t> </a:t>
            </a:r>
            <a:r>
              <a:rPr lang="en-US" altLang="zh-CN" sz="2400">
                <a:latin typeface="Times New Roman" panose="02020603050405020304" pitchFamily="18" charset="0"/>
                <a:sym typeface="Symbol" panose="05050102010706020507" pitchFamily="18" charset="2"/>
              </a:rPr>
              <a:t></a:t>
            </a:r>
            <a:r>
              <a:rPr lang="en-US" altLang="zh-CN" sz="2400" i="1">
                <a:latin typeface="Times New Roman" panose="02020603050405020304" pitchFamily="18" charset="0"/>
              </a:rPr>
              <a:t>a</a:t>
            </a:r>
            <a:r>
              <a:rPr lang="en-US" altLang="zh-CN" sz="2400" baseline="-25000">
                <a:latin typeface="Times New Roman" panose="02020603050405020304" pitchFamily="18" charset="0"/>
              </a:rPr>
              <a:t>1</a:t>
            </a:r>
            <a:r>
              <a:rPr lang="en-US" altLang="zh-CN" sz="2400">
                <a:latin typeface="Times New Roman" panose="02020603050405020304" pitchFamily="18" charset="0"/>
              </a:rPr>
              <a:t> </a:t>
            </a:r>
            <a:r>
              <a:rPr lang="en-US" altLang="zh-CN" sz="2400" i="1">
                <a:latin typeface="Times New Roman" panose="02020603050405020304" pitchFamily="18" charset="0"/>
              </a:rPr>
              <a:t>x</a:t>
            </a:r>
            <a:r>
              <a:rPr lang="en-US" altLang="zh-CN" sz="2400" i="1" baseline="30000">
                <a:latin typeface="Times New Roman" panose="02020603050405020304" pitchFamily="18" charset="0"/>
              </a:rPr>
              <a:t>n</a:t>
            </a:r>
            <a:r>
              <a:rPr lang="en-US" altLang="zh-CN" sz="2400" baseline="30000">
                <a:latin typeface="Times New Roman" panose="02020603050405020304" pitchFamily="18" charset="0"/>
                <a:sym typeface="Symbol" panose="05050102010706020507" pitchFamily="18" charset="2"/>
              </a:rPr>
              <a:t></a:t>
            </a:r>
            <a:r>
              <a:rPr lang="en-US" altLang="zh-CN" sz="2400" baseline="30000">
                <a:latin typeface="Times New Roman" panose="02020603050405020304" pitchFamily="18" charset="0"/>
              </a:rPr>
              <a:t>1</a:t>
            </a:r>
            <a:r>
              <a:rPr lang="en-US" altLang="zh-CN" sz="2400">
                <a:latin typeface="Times New Roman" panose="02020603050405020304" pitchFamily="18" charset="0"/>
                <a:sym typeface="Symbol" panose="05050102010706020507" pitchFamily="18" charset="2"/>
              </a:rPr>
              <a:t></a:t>
            </a:r>
            <a:r>
              <a:rPr lang="en-US" altLang="zh-CN" sz="2400">
                <a:latin typeface="Times New Roman" panose="02020603050405020304" pitchFamily="18" charset="0"/>
              </a:rPr>
              <a:t> · · ·</a:t>
            </a:r>
            <a:r>
              <a:rPr lang="en-US" altLang="zh-CN" sz="2400">
                <a:latin typeface="Times New Roman" panose="02020603050405020304" pitchFamily="18" charset="0"/>
                <a:sym typeface="Symbol" panose="05050102010706020507" pitchFamily="18" charset="2"/>
              </a:rPr>
              <a:t></a:t>
            </a:r>
            <a:r>
              <a:rPr lang="en-US" altLang="zh-CN" sz="2400">
                <a:latin typeface="Times New Roman" panose="02020603050405020304" pitchFamily="18" charset="0"/>
              </a:rPr>
              <a:t> </a:t>
            </a:r>
            <a:r>
              <a:rPr lang="en-US" altLang="zh-CN" sz="2400" i="1">
                <a:latin typeface="Times New Roman" panose="02020603050405020304" pitchFamily="18" charset="0"/>
              </a:rPr>
              <a:t>a</a:t>
            </a:r>
            <a:r>
              <a:rPr lang="en-US" altLang="zh-CN" sz="2400" i="1" baseline="-25000">
                <a:latin typeface="Times New Roman" panose="02020603050405020304" pitchFamily="18" charset="0"/>
              </a:rPr>
              <a:t>n</a:t>
            </a:r>
            <a:r>
              <a:rPr lang="en-US" altLang="zh-CN" sz="2400" dirty="0">
                <a:latin typeface="Times New Roman" panose="02020603050405020304" pitchFamily="18" charset="0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</a:rPr>
              <a:t>，则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24166" name="文本框 24165"/>
          <p:cNvSpPr txBox="1"/>
          <p:nvPr/>
        </p:nvSpPr>
        <p:spPr>
          <a:xfrm>
            <a:off x="1962150" y="2100263"/>
            <a:ext cx="420370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pPr eaLnBrk="1" hangingPunct="1"/>
            <a:r>
              <a:rPr lang="en-US" altLang="zh-CN" sz="2400">
                <a:latin typeface="Times New Roman" panose="02020603050405020304" pitchFamily="18" charset="0"/>
                <a:sym typeface="Symbol" panose="05050102010706020507" pitchFamily="18" charset="2"/>
              </a:rPr>
              <a:t></a:t>
            </a:r>
            <a:r>
              <a:rPr lang="en-US" altLang="zh-CN" sz="2400" i="1">
                <a:latin typeface="Times New Roman" panose="02020603050405020304" pitchFamily="18" charset="0"/>
              </a:rPr>
              <a:t>a</a:t>
            </a:r>
            <a:r>
              <a:rPr lang="en-US" altLang="zh-CN" sz="2400" baseline="-25000">
                <a:latin typeface="Times New Roman" panose="02020603050405020304" pitchFamily="18" charset="0"/>
              </a:rPr>
              <a:t>0</a:t>
            </a:r>
            <a:r>
              <a:rPr lang="en-US" altLang="zh-CN" sz="2400">
                <a:latin typeface="Times New Roman" panose="02020603050405020304" pitchFamily="18" charset="0"/>
              </a:rPr>
              <a:t> </a:t>
            </a:r>
            <a:r>
              <a:rPr lang="en-US" altLang="zh-CN" sz="2400" i="1">
                <a:latin typeface="Times New Roman" panose="02020603050405020304" pitchFamily="18" charset="0"/>
              </a:rPr>
              <a:t>x</a:t>
            </a:r>
            <a:r>
              <a:rPr lang="en-US" altLang="zh-CN" sz="2400" baseline="-25000">
                <a:latin typeface="Times New Roman" panose="02020603050405020304" pitchFamily="18" charset="0"/>
              </a:rPr>
              <a:t>0</a:t>
            </a:r>
            <a:r>
              <a:rPr lang="en-US" altLang="zh-CN" sz="2400" i="1" baseline="30000">
                <a:latin typeface="Times New Roman" panose="02020603050405020304" pitchFamily="18" charset="0"/>
              </a:rPr>
              <a:t>n</a:t>
            </a:r>
            <a:r>
              <a:rPr lang="en-US" altLang="zh-CN" sz="2400" baseline="30000">
                <a:latin typeface="Times New Roman" panose="02020603050405020304" pitchFamily="18" charset="0"/>
              </a:rPr>
              <a:t> </a:t>
            </a:r>
            <a:r>
              <a:rPr lang="en-US" altLang="zh-CN" sz="2400">
                <a:latin typeface="Times New Roman" panose="02020603050405020304" pitchFamily="18" charset="0"/>
                <a:sym typeface="Symbol" panose="05050102010706020507" pitchFamily="18" charset="2"/>
              </a:rPr>
              <a:t></a:t>
            </a:r>
            <a:r>
              <a:rPr lang="en-US" altLang="zh-CN" sz="2400" i="1">
                <a:latin typeface="Times New Roman" panose="02020603050405020304" pitchFamily="18" charset="0"/>
              </a:rPr>
              <a:t>a</a:t>
            </a:r>
            <a:r>
              <a:rPr lang="en-US" altLang="zh-CN" sz="2400" baseline="-25000">
                <a:latin typeface="Times New Roman" panose="02020603050405020304" pitchFamily="18" charset="0"/>
              </a:rPr>
              <a:t>1</a:t>
            </a:r>
            <a:r>
              <a:rPr lang="en-US" altLang="zh-CN" sz="2400">
                <a:latin typeface="Times New Roman" panose="02020603050405020304" pitchFamily="18" charset="0"/>
              </a:rPr>
              <a:t> </a:t>
            </a:r>
            <a:r>
              <a:rPr lang="en-US" altLang="zh-CN" sz="2400" i="1">
                <a:latin typeface="Times New Roman" panose="02020603050405020304" pitchFamily="18" charset="0"/>
              </a:rPr>
              <a:t>x</a:t>
            </a:r>
            <a:r>
              <a:rPr lang="en-US" altLang="zh-CN" sz="2400" baseline="-25000">
                <a:latin typeface="Times New Roman" panose="02020603050405020304" pitchFamily="18" charset="0"/>
              </a:rPr>
              <a:t>0</a:t>
            </a:r>
            <a:r>
              <a:rPr lang="en-US" altLang="zh-CN" sz="2400" i="1" baseline="30000">
                <a:latin typeface="Times New Roman" panose="02020603050405020304" pitchFamily="18" charset="0"/>
              </a:rPr>
              <a:t>n</a:t>
            </a:r>
            <a:r>
              <a:rPr lang="en-US" altLang="zh-CN" sz="2400" baseline="30000">
                <a:latin typeface="Times New Roman" panose="02020603050405020304" pitchFamily="18" charset="0"/>
                <a:sym typeface="Symbol" panose="05050102010706020507" pitchFamily="18" charset="2"/>
              </a:rPr>
              <a:t></a:t>
            </a:r>
            <a:r>
              <a:rPr lang="en-US" altLang="zh-CN" sz="2400" baseline="30000">
                <a:latin typeface="Times New Roman" panose="02020603050405020304" pitchFamily="18" charset="0"/>
              </a:rPr>
              <a:t>1</a:t>
            </a:r>
            <a:r>
              <a:rPr lang="en-US" altLang="zh-CN" sz="2400">
                <a:latin typeface="Times New Roman" panose="02020603050405020304" pitchFamily="18" charset="0"/>
                <a:sym typeface="Symbol" panose="05050102010706020507" pitchFamily="18" charset="2"/>
              </a:rPr>
              <a:t></a:t>
            </a:r>
            <a:r>
              <a:rPr lang="en-US" altLang="zh-CN" sz="2400">
                <a:latin typeface="Times New Roman" panose="02020603050405020304" pitchFamily="18" charset="0"/>
              </a:rPr>
              <a:t> · · ·</a:t>
            </a:r>
            <a:r>
              <a:rPr lang="en-US" altLang="zh-CN" sz="2400">
                <a:latin typeface="Times New Roman" panose="02020603050405020304" pitchFamily="18" charset="0"/>
                <a:sym typeface="Symbol" panose="05050102010706020507" pitchFamily="18" charset="2"/>
              </a:rPr>
              <a:t></a:t>
            </a:r>
            <a:r>
              <a:rPr lang="en-US" altLang="zh-CN" sz="2400">
                <a:latin typeface="Times New Roman" panose="02020603050405020304" pitchFamily="18" charset="0"/>
              </a:rPr>
              <a:t> </a:t>
            </a:r>
            <a:r>
              <a:rPr lang="en-US" altLang="zh-CN" sz="2400" i="1">
                <a:latin typeface="Times New Roman" panose="02020603050405020304" pitchFamily="18" charset="0"/>
              </a:rPr>
              <a:t>a</a:t>
            </a:r>
            <a:r>
              <a:rPr lang="en-US" altLang="zh-CN" sz="2400" i="1" baseline="-25000">
                <a:latin typeface="Times New Roman" panose="02020603050405020304" pitchFamily="18" charset="0"/>
              </a:rPr>
              <a:t>n</a:t>
            </a:r>
            <a:r>
              <a:rPr lang="en-US" altLang="zh-CN" sz="2400">
                <a:latin typeface="Times New Roman" panose="02020603050405020304" pitchFamily="18" charset="0"/>
                <a:sym typeface="Symbol" panose="05050102010706020507" pitchFamily="18" charset="2"/>
              </a:rPr>
              <a:t></a:t>
            </a:r>
            <a:r>
              <a:rPr lang="en-US" altLang="zh-CN" sz="2400" i="1">
                <a:latin typeface="Times New Roman" panose="02020603050405020304" pitchFamily="18" charset="0"/>
              </a:rPr>
              <a:t>P</a:t>
            </a:r>
            <a:r>
              <a:rPr lang="en-US" altLang="zh-CN" sz="2400">
                <a:latin typeface="Times New Roman" panose="02020603050405020304" pitchFamily="18" charset="0"/>
              </a:rPr>
              <a:t>(</a:t>
            </a:r>
            <a:r>
              <a:rPr lang="en-US" altLang="zh-CN" sz="2400" i="1">
                <a:latin typeface="Times New Roman" panose="02020603050405020304" pitchFamily="18" charset="0"/>
              </a:rPr>
              <a:t>x</a:t>
            </a:r>
            <a:r>
              <a:rPr lang="en-US" altLang="zh-CN" sz="2400" baseline="-25000">
                <a:latin typeface="Times New Roman" panose="02020603050405020304" pitchFamily="18" charset="0"/>
              </a:rPr>
              <a:t>0</a:t>
            </a:r>
            <a:r>
              <a:rPr lang="en-US" altLang="zh-CN" sz="2400">
                <a:latin typeface="Times New Roman" panose="02020603050405020304" pitchFamily="18" charset="0"/>
              </a:rPr>
              <a:t>)</a:t>
            </a:r>
            <a:r>
              <a:rPr lang="zh-CN" altLang="en-US" sz="2400">
                <a:latin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24167" name="文本框 24166"/>
          <p:cNvSpPr txBox="1"/>
          <p:nvPr/>
        </p:nvSpPr>
        <p:spPr>
          <a:xfrm>
            <a:off x="304800" y="2825750"/>
            <a:ext cx="284480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pPr eaLnBrk="1" hangingPunct="1"/>
            <a:r>
              <a:rPr lang="zh-CN" altLang="en-US" sz="2400" dirty="0">
                <a:latin typeface="Times New Roman" panose="02020603050405020304" pitchFamily="18" charset="0"/>
              </a:rPr>
              <a:t>设  </a:t>
            </a:r>
            <a:r>
              <a:rPr lang="en-US" altLang="zh-CN" sz="2400" i="1">
                <a:latin typeface="Times New Roman" panose="02020603050405020304" pitchFamily="18" charset="0"/>
              </a:rPr>
              <a:t>Q</a:t>
            </a:r>
            <a:r>
              <a:rPr lang="en-US" altLang="zh-CN" sz="2400">
                <a:latin typeface="Times New Roman" panose="02020603050405020304" pitchFamily="18" charset="0"/>
              </a:rPr>
              <a:t>(</a:t>
            </a:r>
            <a:r>
              <a:rPr lang="en-US" altLang="zh-CN" sz="2400" i="1">
                <a:latin typeface="Times New Roman" panose="02020603050405020304" pitchFamily="18" charset="0"/>
              </a:rPr>
              <a:t>x</a:t>
            </a:r>
            <a:r>
              <a:rPr lang="en-US" altLang="zh-CN" sz="2400" dirty="0">
                <a:latin typeface="Times New Roman" panose="02020603050405020304" pitchFamily="18" charset="0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</a:rPr>
              <a:t>也是多项式，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graphicFrame>
        <p:nvGraphicFramePr>
          <p:cNvPr id="24169" name="对象 24168"/>
          <p:cNvGraphicFramePr/>
          <p:nvPr/>
        </p:nvGraphicFramePr>
        <p:xfrm>
          <a:off x="965200" y="3905250"/>
          <a:ext cx="12446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" r:id="rId1" imgW="14935200" imgH="10058400" progId="Equation.DSMT4">
                  <p:embed/>
                </p:oleObj>
              </mc:Choice>
              <mc:Fallback>
                <p:oleObj name="" r:id="rId1" imgW="14935200" imgH="10058400" progId="Equation.DSMT4">
                  <p:embed/>
                  <p:pic>
                    <p:nvPicPr>
                      <p:cNvPr id="0" name="图片 4096" descr="image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65200" y="3905250"/>
                        <a:ext cx="1244600" cy="838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4170" name="图片 24169"/>
          <p:cNvPicPr>
            <a:picLocks noChangeAspect="1"/>
          </p:cNvPicPr>
          <p:nvPr/>
        </p:nvPicPr>
        <p:blipFill>
          <a:blip r:embed="rId3"/>
          <a:srcRect t="14438" r="59462" b="14438"/>
          <a:stretch>
            <a:fillRect/>
          </a:stretch>
        </p:blipFill>
        <p:spPr>
          <a:xfrm>
            <a:off x="673100" y="5246688"/>
            <a:ext cx="4495800" cy="844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4176" name="组合 24175"/>
          <p:cNvGrpSpPr/>
          <p:nvPr/>
        </p:nvGrpSpPr>
        <p:grpSpPr>
          <a:xfrm>
            <a:off x="2190750" y="3484563"/>
            <a:ext cx="4465638" cy="1514475"/>
            <a:chOff x="1344" y="2195"/>
            <a:chExt cx="2813" cy="954"/>
          </a:xfrm>
        </p:grpSpPr>
        <p:sp>
          <p:nvSpPr>
            <p:cNvPr id="24171" name="左大括号 24170"/>
            <p:cNvSpPr/>
            <p:nvPr/>
          </p:nvSpPr>
          <p:spPr>
            <a:xfrm>
              <a:off x="1512" y="2340"/>
              <a:ext cx="204" cy="768"/>
            </a:xfrm>
            <a:prstGeom prst="leftBrace">
              <a:avLst>
                <a:gd name="adj1" fmla="val 31372"/>
                <a:gd name="adj2" fmla="val 5000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72" name="文本框 24171"/>
            <p:cNvSpPr txBox="1"/>
            <p:nvPr/>
          </p:nvSpPr>
          <p:spPr>
            <a:xfrm>
              <a:off x="2371" y="2333"/>
              <a:ext cx="1241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>
              <a:spAutoFit/>
            </a:bodyPr>
            <a:lstStyle/>
            <a:p>
              <a:pPr eaLnBrk="1" hangingPunct="1"/>
              <a:r>
                <a:rPr lang="zh-CN" altLang="en-US" sz="2400" dirty="0">
                  <a:latin typeface="Times New Roman" panose="02020603050405020304" pitchFamily="18" charset="0"/>
                </a:rPr>
                <a:t>， 当</a:t>
              </a:r>
              <a:r>
                <a:rPr lang="en-US" altLang="zh-CN" sz="2400" i="1">
                  <a:latin typeface="Times New Roman" panose="02020603050405020304" pitchFamily="18" charset="0"/>
                </a:rPr>
                <a:t>Q</a:t>
              </a:r>
              <a:r>
                <a:rPr lang="en-US" altLang="zh-CN" sz="2400">
                  <a:latin typeface="Times New Roman" panose="02020603050405020304" pitchFamily="18" charset="0"/>
                </a:rPr>
                <a:t>(</a:t>
              </a:r>
              <a:r>
                <a:rPr lang="en-US" altLang="zh-CN" sz="2400" i="1">
                  <a:latin typeface="Times New Roman" panose="02020603050405020304" pitchFamily="18" charset="0"/>
                </a:rPr>
                <a:t>x</a:t>
              </a:r>
              <a:r>
                <a:rPr lang="en-US" altLang="zh-CN" sz="2400" baseline="-25000">
                  <a:latin typeface="Times New Roman" panose="02020603050405020304" pitchFamily="18" charset="0"/>
                </a:rPr>
                <a:t>0</a:t>
              </a:r>
              <a:r>
                <a:rPr lang="en-US" altLang="zh-CN" sz="2400">
                  <a:latin typeface="Times New Roman" panose="02020603050405020304" pitchFamily="18" charset="0"/>
                </a:rPr>
                <a:t>)</a:t>
              </a:r>
              <a:r>
                <a:rPr lang="en-US" altLang="zh-CN" sz="2400">
                  <a:latin typeface="Times New Roman" panose="02020603050405020304" pitchFamily="18" charset="0"/>
                  <a:sym typeface="Symbol" panose="05050102010706020507" pitchFamily="18" charset="2"/>
                </a:rPr>
                <a:t></a:t>
              </a:r>
              <a:r>
                <a:rPr lang="en-US" altLang="zh-CN" sz="2400" dirty="0">
                  <a:latin typeface="Times New Roman" panose="02020603050405020304" pitchFamily="18" charset="0"/>
                </a:rPr>
                <a:t>0</a:t>
              </a:r>
              <a:r>
                <a:rPr lang="zh-CN" altLang="en-US" sz="2400" dirty="0">
                  <a:latin typeface="Times New Roman" panose="02020603050405020304" pitchFamily="18" charset="0"/>
                </a:rPr>
                <a:t>时</a:t>
              </a:r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24173" name="矩形 24172"/>
            <p:cNvSpPr/>
            <p:nvPr/>
          </p:nvSpPr>
          <p:spPr>
            <a:xfrm>
              <a:off x="1800" y="2919"/>
              <a:ext cx="2357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>
              <a:spAutoFit/>
            </a:bodyPr>
            <a:lstStyle/>
            <a:p>
              <a:pPr eaLnBrk="1" hangingPunct="1"/>
              <a:r>
                <a:rPr lang="en-US" altLang="zh-CN" sz="2400" dirty="0">
                  <a:latin typeface="Times New Roman" panose="02020603050405020304" pitchFamily="18" charset="0"/>
                  <a:sym typeface="Symbol" panose="05050102010706020507" pitchFamily="18" charset="2"/>
                </a:rPr>
                <a:t></a:t>
              </a:r>
              <a:r>
                <a:rPr lang="zh-CN" altLang="en-US" sz="2400" dirty="0">
                  <a:latin typeface="Times New Roman" panose="02020603050405020304" pitchFamily="18" charset="0"/>
                  <a:sym typeface="Symbol" panose="05050102010706020507" pitchFamily="18" charset="2"/>
                </a:rPr>
                <a:t>， </a:t>
              </a:r>
              <a:r>
                <a:rPr lang="zh-CN" altLang="en-US" sz="2400" dirty="0">
                  <a:latin typeface="Times New Roman" panose="02020603050405020304" pitchFamily="18" charset="0"/>
                </a:rPr>
                <a:t>当</a:t>
              </a:r>
              <a:r>
                <a:rPr lang="en-US" altLang="zh-CN" sz="2400" i="1">
                  <a:latin typeface="Times New Roman" panose="02020603050405020304" pitchFamily="18" charset="0"/>
                </a:rPr>
                <a:t>P</a:t>
              </a:r>
              <a:r>
                <a:rPr lang="en-US" altLang="zh-CN" sz="2400">
                  <a:latin typeface="Times New Roman" panose="02020603050405020304" pitchFamily="18" charset="0"/>
                </a:rPr>
                <a:t>(</a:t>
              </a:r>
              <a:r>
                <a:rPr lang="en-US" altLang="zh-CN" sz="2400" i="1">
                  <a:latin typeface="Times New Roman" panose="02020603050405020304" pitchFamily="18" charset="0"/>
                </a:rPr>
                <a:t>x</a:t>
              </a:r>
              <a:r>
                <a:rPr lang="en-US" altLang="zh-CN" sz="2400" baseline="-25000">
                  <a:latin typeface="Times New Roman" panose="02020603050405020304" pitchFamily="18" charset="0"/>
                </a:rPr>
                <a:t>0</a:t>
              </a:r>
              <a:r>
                <a:rPr lang="en-US" altLang="zh-CN" sz="2400">
                  <a:latin typeface="Times New Roman" panose="02020603050405020304" pitchFamily="18" charset="0"/>
                </a:rPr>
                <a:t>)</a:t>
              </a:r>
              <a:r>
                <a:rPr lang="en-US" altLang="zh-CN" sz="2400">
                  <a:latin typeface="Times New Roman" panose="02020603050405020304" pitchFamily="18" charset="0"/>
                  <a:sym typeface="Symbol" panose="05050102010706020507" pitchFamily="18" charset="2"/>
                </a:rPr>
                <a:t></a:t>
              </a:r>
              <a:r>
                <a:rPr lang="en-US" altLang="zh-CN" sz="2400">
                  <a:latin typeface="Times New Roman" panose="02020603050405020304" pitchFamily="18" charset="0"/>
                </a:rPr>
                <a:t>0</a:t>
              </a:r>
              <a:r>
                <a:rPr lang="zh-CN" altLang="en-US" sz="2400">
                  <a:latin typeface="Times New Roman" panose="02020603050405020304" pitchFamily="18" charset="0"/>
                </a:rPr>
                <a:t>，</a:t>
              </a:r>
              <a:r>
                <a:rPr lang="en-US" altLang="zh-CN" sz="2400" i="1">
                  <a:latin typeface="Times New Roman" panose="02020603050405020304" pitchFamily="18" charset="0"/>
                </a:rPr>
                <a:t>Q</a:t>
              </a:r>
              <a:r>
                <a:rPr lang="en-US" altLang="zh-CN" sz="2400">
                  <a:latin typeface="Times New Roman" panose="02020603050405020304" pitchFamily="18" charset="0"/>
                </a:rPr>
                <a:t>(</a:t>
              </a:r>
              <a:r>
                <a:rPr lang="en-US" altLang="zh-CN" sz="2400" i="1">
                  <a:latin typeface="Times New Roman" panose="02020603050405020304" pitchFamily="18" charset="0"/>
                </a:rPr>
                <a:t>x</a:t>
              </a:r>
              <a:r>
                <a:rPr lang="en-US" altLang="zh-CN" sz="2400" baseline="-25000">
                  <a:latin typeface="Times New Roman" panose="02020603050405020304" pitchFamily="18" charset="0"/>
                </a:rPr>
                <a:t>0</a:t>
              </a:r>
              <a:r>
                <a:rPr lang="en-US" altLang="zh-CN" sz="2400">
                  <a:latin typeface="Times New Roman" panose="02020603050405020304" pitchFamily="18" charset="0"/>
                </a:rPr>
                <a:t>)</a:t>
              </a:r>
              <a:r>
                <a:rPr lang="en-US" altLang="zh-CN" sz="2400">
                  <a:latin typeface="Times New Roman" panose="02020603050405020304" pitchFamily="18" charset="0"/>
                  <a:sym typeface="Symbol" panose="05050102010706020507" pitchFamily="18" charset="2"/>
                </a:rPr>
                <a:t></a:t>
              </a:r>
              <a:r>
                <a:rPr lang="en-US" altLang="zh-CN" sz="2400" dirty="0">
                  <a:latin typeface="Times New Roman" panose="02020603050405020304" pitchFamily="18" charset="0"/>
                </a:rPr>
                <a:t>0</a:t>
              </a:r>
              <a:r>
                <a:rPr lang="zh-CN" altLang="en-US" sz="2400" dirty="0">
                  <a:latin typeface="Times New Roman" panose="02020603050405020304" pitchFamily="18" charset="0"/>
                </a:rPr>
                <a:t>时，</a:t>
              </a:r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24174" name="对象 24173"/>
            <p:cNvGraphicFramePr/>
            <p:nvPr/>
          </p:nvGraphicFramePr>
          <p:xfrm>
            <a:off x="1772" y="2195"/>
            <a:ext cx="489" cy="5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98" name="" r:id="rId4" imgW="18592800" imgH="19202400" progId="Equation.DSMT4">
                    <p:embed/>
                  </p:oleObj>
                </mc:Choice>
                <mc:Fallback>
                  <p:oleObj name="" r:id="rId4" imgW="18592800" imgH="19202400" progId="Equation.DSMT4">
                    <p:embed/>
                    <p:pic>
                      <p:nvPicPr>
                        <p:cNvPr id="0" name="图片 4097" descr="image50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1772" y="2195"/>
                          <a:ext cx="489" cy="50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4175" name="文本框 24174"/>
            <p:cNvSpPr txBox="1"/>
            <p:nvPr/>
          </p:nvSpPr>
          <p:spPr>
            <a:xfrm>
              <a:off x="1344" y="2609"/>
              <a:ext cx="108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>
              <a:spAutoFit/>
            </a:bodyPr>
            <a:lstStyle/>
            <a:p>
              <a:pPr eaLnBrk="1" hangingPunct="1"/>
              <a:r>
                <a:rPr lang="en-US" altLang="zh-CN" sz="2400">
                  <a:latin typeface="Times New Roman" panose="02020603050405020304" pitchFamily="18" charset="0"/>
                </a:rPr>
                <a:t>=</a:t>
              </a:r>
              <a:endParaRPr lang="en-US" altLang="zh-CN" sz="24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4260" name="组合 24259"/>
          <p:cNvGrpSpPr/>
          <p:nvPr/>
        </p:nvGrpSpPr>
        <p:grpSpPr>
          <a:xfrm>
            <a:off x="895350" y="830263"/>
            <a:ext cx="4781550" cy="698500"/>
            <a:chOff x="564" y="523"/>
            <a:chExt cx="3012" cy="440"/>
          </a:xfrm>
        </p:grpSpPr>
        <p:sp>
          <p:nvSpPr>
            <p:cNvPr id="24177" name="矩形 24176"/>
            <p:cNvSpPr>
              <a:spLocks noChangeAspect="1" noTextEdit="1"/>
            </p:cNvSpPr>
            <p:nvPr/>
          </p:nvSpPr>
          <p:spPr>
            <a:xfrm>
              <a:off x="564" y="523"/>
              <a:ext cx="3012" cy="44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79" name="矩形 24178"/>
            <p:cNvSpPr/>
            <p:nvPr/>
          </p:nvSpPr>
          <p:spPr>
            <a:xfrm>
              <a:off x="803" y="801"/>
              <a:ext cx="86" cy="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en-US" altLang="zh-CN" sz="1400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x</a:t>
              </a:r>
              <a:r>
                <a:rPr lang="en-US" altLang="zh-CN" sz="1400" baseline="-25000">
                  <a:solidFill>
                    <a:srgbClr val="000000"/>
                  </a:solidFill>
                  <a:latin typeface="Times New Roman" panose="02020603050405020304" pitchFamily="18" charset="0"/>
                </a:rPr>
                <a:t>0</a:t>
              </a:r>
              <a:endParaRPr lang="en-US" altLang="zh-CN" sz="1400" baseline="-250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4180" name="矩形 24179"/>
            <p:cNvSpPr/>
            <p:nvPr/>
          </p:nvSpPr>
          <p:spPr>
            <a:xfrm>
              <a:off x="638" y="617"/>
              <a:ext cx="255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en-US" altLang="zh-CN" sz="2400" err="1">
                  <a:solidFill>
                    <a:srgbClr val="000000"/>
                  </a:solidFill>
                  <a:latin typeface="Times New Roman" panose="02020603050405020304" pitchFamily="18" charset="0"/>
                </a:rPr>
                <a:t>lim</a:t>
              </a:r>
              <a:endParaRPr lang="en-US" altLang="zh-CN">
                <a:latin typeface="Arial" panose="020B0604020202020204" pitchFamily="34" charset="0"/>
              </a:endParaRPr>
            </a:p>
          </p:txBody>
        </p:sp>
        <p:sp>
          <p:nvSpPr>
            <p:cNvPr id="24181" name="矩形 24180"/>
            <p:cNvSpPr/>
            <p:nvPr/>
          </p:nvSpPr>
          <p:spPr>
            <a:xfrm>
              <a:off x="596" y="617"/>
              <a:ext cx="48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en-US" altLang="zh-CN" sz="240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 </a:t>
              </a:r>
              <a:endParaRPr lang="en-US" altLang="zh-CN" dirty="0">
                <a:latin typeface="Arial" panose="020B0604020202020204" pitchFamily="34" charset="0"/>
              </a:endParaRPr>
            </a:p>
          </p:txBody>
        </p:sp>
        <p:sp>
          <p:nvSpPr>
            <p:cNvPr id="24182" name="矩形 24181"/>
            <p:cNvSpPr/>
            <p:nvPr/>
          </p:nvSpPr>
          <p:spPr>
            <a:xfrm>
              <a:off x="689" y="789"/>
              <a:ext cx="111" cy="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en-US" altLang="zh-CN" sz="1400">
                  <a:solidFill>
                    <a:srgbClr val="000000"/>
                  </a:solidFill>
                  <a:latin typeface="Symbol" panose="05050102010706020507" pitchFamily="18" charset="2"/>
                </a:rPr>
                <a:t>®</a:t>
              </a:r>
              <a:endParaRPr lang="en-US" altLang="zh-CN">
                <a:latin typeface="Arial" panose="020B0604020202020204" pitchFamily="34" charset="0"/>
              </a:endParaRPr>
            </a:p>
          </p:txBody>
        </p:sp>
        <p:sp>
          <p:nvSpPr>
            <p:cNvPr id="24183" name="矩形 24182"/>
            <p:cNvSpPr/>
            <p:nvPr/>
          </p:nvSpPr>
          <p:spPr>
            <a:xfrm>
              <a:off x="633" y="801"/>
              <a:ext cx="50" cy="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en-US" altLang="zh-CN" sz="1400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x</a:t>
              </a:r>
              <a:endParaRPr lang="en-US" altLang="zh-CN">
                <a:latin typeface="Arial" panose="020B0604020202020204" pitchFamily="34" charset="0"/>
              </a:endParaRPr>
            </a:p>
          </p:txBody>
        </p:sp>
        <p:sp>
          <p:nvSpPr>
            <p:cNvPr id="24185" name="矩形 24184"/>
            <p:cNvSpPr/>
            <p:nvPr/>
          </p:nvSpPr>
          <p:spPr>
            <a:xfrm>
              <a:off x="933" y="615"/>
              <a:ext cx="117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en-US" altLang="zh-CN" sz="2400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P</a:t>
              </a:r>
              <a:endParaRPr lang="en-US" altLang="zh-CN">
                <a:latin typeface="Arial" panose="020B0604020202020204" pitchFamily="34" charset="0"/>
              </a:endParaRPr>
            </a:p>
          </p:txBody>
        </p:sp>
        <p:sp>
          <p:nvSpPr>
            <p:cNvPr id="24186" name="矩形 24185"/>
            <p:cNvSpPr/>
            <p:nvPr/>
          </p:nvSpPr>
          <p:spPr>
            <a:xfrm>
              <a:off x="1048" y="615"/>
              <a:ext cx="64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en-US" altLang="zh-CN" sz="2400">
                  <a:solidFill>
                    <a:srgbClr val="000000"/>
                  </a:solidFill>
                  <a:latin typeface="Times New Roman" panose="02020603050405020304" pitchFamily="18" charset="0"/>
                </a:rPr>
                <a:t>(</a:t>
              </a:r>
              <a:endParaRPr lang="en-US" altLang="zh-CN">
                <a:latin typeface="Arial" panose="020B0604020202020204" pitchFamily="34" charset="0"/>
              </a:endParaRPr>
            </a:p>
          </p:txBody>
        </p:sp>
        <p:sp>
          <p:nvSpPr>
            <p:cNvPr id="24187" name="矩形 24186"/>
            <p:cNvSpPr/>
            <p:nvPr/>
          </p:nvSpPr>
          <p:spPr>
            <a:xfrm>
              <a:off x="1113" y="615"/>
              <a:ext cx="85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en-US" altLang="zh-CN" sz="2400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x</a:t>
              </a:r>
              <a:endParaRPr lang="en-US" altLang="zh-CN">
                <a:latin typeface="Arial" panose="020B0604020202020204" pitchFamily="34" charset="0"/>
              </a:endParaRPr>
            </a:p>
          </p:txBody>
        </p:sp>
        <p:sp>
          <p:nvSpPr>
            <p:cNvPr id="24188" name="矩形 24187"/>
            <p:cNvSpPr/>
            <p:nvPr/>
          </p:nvSpPr>
          <p:spPr>
            <a:xfrm>
              <a:off x="1198" y="615"/>
              <a:ext cx="64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en-US" altLang="zh-CN" sz="2400">
                  <a:solidFill>
                    <a:srgbClr val="000000"/>
                  </a:solidFill>
                  <a:latin typeface="Times New Roman" panose="02020603050405020304" pitchFamily="18" charset="0"/>
                </a:rPr>
                <a:t>)</a:t>
              </a:r>
              <a:endParaRPr lang="en-US" altLang="zh-CN">
                <a:latin typeface="Arial" panose="020B0604020202020204" pitchFamily="34" charset="0"/>
              </a:endParaRPr>
            </a:p>
          </p:txBody>
        </p:sp>
        <p:sp>
          <p:nvSpPr>
            <p:cNvPr id="24189" name="矩形 24188"/>
            <p:cNvSpPr/>
            <p:nvPr/>
          </p:nvSpPr>
          <p:spPr>
            <a:xfrm>
              <a:off x="1263" y="596"/>
              <a:ext cx="105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en-US" altLang="zh-CN" sz="2400">
                  <a:solidFill>
                    <a:srgbClr val="000000"/>
                  </a:solidFill>
                  <a:latin typeface="Symbol" panose="05050102010706020507" pitchFamily="18" charset="2"/>
                </a:rPr>
                <a:t>=</a:t>
              </a:r>
              <a:endParaRPr lang="en-US" altLang="zh-CN">
                <a:latin typeface="Arial" panose="020B0604020202020204" pitchFamily="34" charset="0"/>
              </a:endParaRPr>
            </a:p>
          </p:txBody>
        </p:sp>
        <p:grpSp>
          <p:nvGrpSpPr>
            <p:cNvPr id="24195" name="组合 24194"/>
            <p:cNvGrpSpPr/>
            <p:nvPr/>
          </p:nvGrpSpPr>
          <p:grpSpPr>
            <a:xfrm>
              <a:off x="1399" y="617"/>
              <a:ext cx="297" cy="318"/>
              <a:chOff x="1399" y="617"/>
              <a:chExt cx="297" cy="318"/>
            </a:xfrm>
          </p:grpSpPr>
          <p:sp>
            <p:nvSpPr>
              <p:cNvPr id="24190" name="矩形 24189"/>
              <p:cNvSpPr/>
              <p:nvPr/>
            </p:nvSpPr>
            <p:spPr>
              <a:xfrm>
                <a:off x="1606" y="801"/>
                <a:ext cx="86" cy="1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buClrTx/>
                </a:pPr>
                <a:r>
                  <a:rPr lang="en-US" altLang="zh-CN" sz="1400" i="1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x</a:t>
                </a:r>
                <a:r>
                  <a:rPr lang="en-US" altLang="zh-CN" sz="1400" baseline="-2500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0</a:t>
                </a:r>
                <a:endParaRPr lang="en-US" altLang="zh-CN" sz="1400" baseline="-250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191" name="矩形 24190"/>
              <p:cNvSpPr/>
              <p:nvPr/>
            </p:nvSpPr>
            <p:spPr>
              <a:xfrm>
                <a:off x="1441" y="617"/>
                <a:ext cx="255" cy="2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buClrTx/>
                </a:pPr>
                <a:r>
                  <a:rPr lang="en-US" altLang="zh-CN" sz="2400" err="1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lim</a:t>
                </a:r>
                <a:endParaRPr lang="en-US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24192" name="矩形 24191"/>
              <p:cNvSpPr/>
              <p:nvPr/>
            </p:nvSpPr>
            <p:spPr>
              <a:xfrm>
                <a:off x="1399" y="617"/>
                <a:ext cx="48" cy="2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buClrTx/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 </a:t>
                </a:r>
                <a:endParaRPr lang="en-US" altLang="zh-CN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4193" name="矩形 24192"/>
              <p:cNvSpPr/>
              <p:nvPr/>
            </p:nvSpPr>
            <p:spPr>
              <a:xfrm>
                <a:off x="1492" y="789"/>
                <a:ext cx="111" cy="1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buClrTx/>
                </a:pPr>
                <a:r>
                  <a:rPr lang="en-US" altLang="zh-CN" sz="1400">
                    <a:solidFill>
                      <a:srgbClr val="000000"/>
                    </a:solidFill>
                    <a:latin typeface="Symbol" panose="05050102010706020507" pitchFamily="18" charset="2"/>
                  </a:rPr>
                  <a:t>®</a:t>
                </a:r>
                <a:endParaRPr lang="en-US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24194" name="矩形 24193"/>
              <p:cNvSpPr/>
              <p:nvPr/>
            </p:nvSpPr>
            <p:spPr>
              <a:xfrm>
                <a:off x="1436" y="801"/>
                <a:ext cx="50" cy="1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buClrTx/>
                </a:pPr>
                <a:r>
                  <a:rPr lang="en-US" altLang="zh-CN" sz="1400" i="1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x</a:t>
                </a:r>
                <a:endParaRPr lang="en-US" altLang="zh-CN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4196" name="矩形 24195"/>
            <p:cNvSpPr/>
            <p:nvPr/>
          </p:nvSpPr>
          <p:spPr>
            <a:xfrm>
              <a:off x="1735" y="615"/>
              <a:ext cx="64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en-US" altLang="zh-CN" sz="2400">
                  <a:solidFill>
                    <a:srgbClr val="000000"/>
                  </a:solidFill>
                  <a:latin typeface="Times New Roman" panose="02020603050405020304" pitchFamily="18" charset="0"/>
                </a:rPr>
                <a:t>(</a:t>
              </a:r>
              <a:endParaRPr lang="en-US" altLang="zh-CN">
                <a:latin typeface="Arial" panose="020B0604020202020204" pitchFamily="34" charset="0"/>
              </a:endParaRPr>
            </a:p>
          </p:txBody>
        </p:sp>
        <p:sp>
          <p:nvSpPr>
            <p:cNvPr id="24197" name="矩形 24196"/>
            <p:cNvSpPr/>
            <p:nvPr/>
          </p:nvSpPr>
          <p:spPr>
            <a:xfrm>
              <a:off x="1801" y="615"/>
              <a:ext cx="144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en-US" altLang="zh-CN" sz="2400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zh-CN" sz="2400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a</a:t>
              </a:r>
              <a:endParaRPr lang="en-US" altLang="zh-CN">
                <a:latin typeface="Arial" panose="020B0604020202020204" pitchFamily="34" charset="0"/>
              </a:endParaRPr>
            </a:p>
          </p:txBody>
        </p:sp>
        <p:sp>
          <p:nvSpPr>
            <p:cNvPr id="24198" name="矩形 24197"/>
            <p:cNvSpPr/>
            <p:nvPr/>
          </p:nvSpPr>
          <p:spPr>
            <a:xfrm>
              <a:off x="1947" y="727"/>
              <a:ext cx="56" cy="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en-US" altLang="zh-CN" sz="1400">
                  <a:solidFill>
                    <a:srgbClr val="000000"/>
                  </a:solidFill>
                  <a:latin typeface="Times New Roman" panose="02020603050405020304" pitchFamily="18" charset="0"/>
                </a:rPr>
                <a:t>0</a:t>
              </a:r>
              <a:endParaRPr lang="en-US" altLang="zh-CN">
                <a:latin typeface="Arial" panose="020B0604020202020204" pitchFamily="34" charset="0"/>
              </a:endParaRPr>
            </a:p>
          </p:txBody>
        </p:sp>
        <p:sp>
          <p:nvSpPr>
            <p:cNvPr id="24199" name="矩形 24198"/>
            <p:cNvSpPr/>
            <p:nvPr/>
          </p:nvSpPr>
          <p:spPr>
            <a:xfrm>
              <a:off x="2000" y="615"/>
              <a:ext cx="48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en-US" altLang="zh-CN" sz="240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 </a:t>
              </a:r>
              <a:endParaRPr lang="en-US" altLang="zh-CN" dirty="0">
                <a:latin typeface="Arial" panose="020B0604020202020204" pitchFamily="34" charset="0"/>
              </a:endParaRPr>
            </a:p>
          </p:txBody>
        </p:sp>
        <p:sp>
          <p:nvSpPr>
            <p:cNvPr id="24200" name="矩形 24199"/>
            <p:cNvSpPr/>
            <p:nvPr/>
          </p:nvSpPr>
          <p:spPr>
            <a:xfrm>
              <a:off x="2050" y="615"/>
              <a:ext cx="85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en-US" altLang="zh-CN" sz="2400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x</a:t>
              </a:r>
              <a:endParaRPr lang="en-US" altLang="zh-CN">
                <a:latin typeface="Arial" panose="020B0604020202020204" pitchFamily="34" charset="0"/>
              </a:endParaRPr>
            </a:p>
          </p:txBody>
        </p:sp>
        <p:sp>
          <p:nvSpPr>
            <p:cNvPr id="24201" name="矩形 24200"/>
            <p:cNvSpPr/>
            <p:nvPr/>
          </p:nvSpPr>
          <p:spPr>
            <a:xfrm>
              <a:off x="2135" y="604"/>
              <a:ext cx="56" cy="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en-US" altLang="zh-CN" sz="1400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n</a:t>
              </a:r>
              <a:endParaRPr lang="en-US" altLang="zh-CN">
                <a:latin typeface="Arial" panose="020B0604020202020204" pitchFamily="34" charset="0"/>
              </a:endParaRPr>
            </a:p>
          </p:txBody>
        </p:sp>
        <p:sp>
          <p:nvSpPr>
            <p:cNvPr id="24202" name="矩形 24201"/>
            <p:cNvSpPr/>
            <p:nvPr/>
          </p:nvSpPr>
          <p:spPr>
            <a:xfrm>
              <a:off x="2192" y="608"/>
              <a:ext cx="28" cy="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en-US" altLang="zh-CN" sz="140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 </a:t>
              </a:r>
              <a:endParaRPr lang="en-US" altLang="zh-CN" dirty="0">
                <a:latin typeface="Arial" panose="020B0604020202020204" pitchFamily="34" charset="0"/>
              </a:endParaRPr>
            </a:p>
          </p:txBody>
        </p:sp>
        <p:sp>
          <p:nvSpPr>
            <p:cNvPr id="24203" name="矩形 24202"/>
            <p:cNvSpPr/>
            <p:nvPr/>
          </p:nvSpPr>
          <p:spPr>
            <a:xfrm>
              <a:off x="2219" y="596"/>
              <a:ext cx="105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en-US" altLang="zh-CN" sz="2400">
                  <a:solidFill>
                    <a:srgbClr val="000000"/>
                  </a:solidFill>
                  <a:latin typeface="Symbol" panose="05050102010706020507" pitchFamily="18" charset="2"/>
                </a:rPr>
                <a:t>+</a:t>
              </a:r>
              <a:endParaRPr lang="en-US" altLang="zh-CN">
                <a:latin typeface="Arial" panose="020B0604020202020204" pitchFamily="34" charset="0"/>
              </a:endParaRPr>
            </a:p>
          </p:txBody>
        </p:sp>
        <p:sp>
          <p:nvSpPr>
            <p:cNvPr id="24204" name="矩形 24203"/>
            <p:cNvSpPr/>
            <p:nvPr/>
          </p:nvSpPr>
          <p:spPr>
            <a:xfrm>
              <a:off x="2323" y="615"/>
              <a:ext cx="96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en-US" altLang="zh-CN" sz="2400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a</a:t>
              </a:r>
              <a:endParaRPr lang="en-US" altLang="zh-CN">
                <a:latin typeface="Arial" panose="020B0604020202020204" pitchFamily="34" charset="0"/>
              </a:endParaRPr>
            </a:p>
          </p:txBody>
        </p:sp>
        <p:sp>
          <p:nvSpPr>
            <p:cNvPr id="24205" name="矩形 24204"/>
            <p:cNvSpPr/>
            <p:nvPr/>
          </p:nvSpPr>
          <p:spPr>
            <a:xfrm>
              <a:off x="2419" y="727"/>
              <a:ext cx="56" cy="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en-US" altLang="zh-CN" sz="1400">
                  <a:solidFill>
                    <a:srgbClr val="000000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>
                <a:latin typeface="Arial" panose="020B0604020202020204" pitchFamily="34" charset="0"/>
              </a:endParaRPr>
            </a:p>
          </p:txBody>
        </p:sp>
        <p:sp>
          <p:nvSpPr>
            <p:cNvPr id="24206" name="矩形 24205"/>
            <p:cNvSpPr/>
            <p:nvPr/>
          </p:nvSpPr>
          <p:spPr>
            <a:xfrm>
              <a:off x="2473" y="615"/>
              <a:ext cx="48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en-US" altLang="zh-CN" sz="240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 </a:t>
              </a:r>
              <a:endParaRPr lang="en-US" altLang="zh-CN" dirty="0">
                <a:latin typeface="Arial" panose="020B0604020202020204" pitchFamily="34" charset="0"/>
              </a:endParaRPr>
            </a:p>
          </p:txBody>
        </p:sp>
        <p:sp>
          <p:nvSpPr>
            <p:cNvPr id="24207" name="矩形 24206"/>
            <p:cNvSpPr/>
            <p:nvPr/>
          </p:nvSpPr>
          <p:spPr>
            <a:xfrm>
              <a:off x="2523" y="615"/>
              <a:ext cx="85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en-US" altLang="zh-CN" sz="2400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x</a:t>
              </a:r>
              <a:endParaRPr lang="en-US" altLang="zh-CN">
                <a:latin typeface="Arial" panose="020B0604020202020204" pitchFamily="34" charset="0"/>
              </a:endParaRPr>
            </a:p>
          </p:txBody>
        </p:sp>
        <p:sp>
          <p:nvSpPr>
            <p:cNvPr id="24208" name="矩形 24207"/>
            <p:cNvSpPr/>
            <p:nvPr/>
          </p:nvSpPr>
          <p:spPr>
            <a:xfrm>
              <a:off x="2607" y="604"/>
              <a:ext cx="56" cy="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en-US" altLang="zh-CN" sz="1400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n</a:t>
              </a:r>
              <a:endParaRPr lang="en-US" altLang="zh-CN">
                <a:latin typeface="Arial" panose="020B0604020202020204" pitchFamily="34" charset="0"/>
              </a:endParaRPr>
            </a:p>
          </p:txBody>
        </p:sp>
        <p:sp>
          <p:nvSpPr>
            <p:cNvPr id="24209" name="矩形 24208"/>
            <p:cNvSpPr/>
            <p:nvPr/>
          </p:nvSpPr>
          <p:spPr>
            <a:xfrm>
              <a:off x="2665" y="592"/>
              <a:ext cx="61" cy="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en-US" altLang="zh-CN" sz="1400">
                  <a:solidFill>
                    <a:srgbClr val="000000"/>
                  </a:solidFill>
                  <a:latin typeface="Symbol" panose="05050102010706020507" pitchFamily="18" charset="2"/>
                </a:rPr>
                <a:t>-</a:t>
              </a:r>
              <a:endParaRPr lang="en-US" altLang="zh-CN">
                <a:latin typeface="Arial" panose="020B0604020202020204" pitchFamily="34" charset="0"/>
              </a:endParaRPr>
            </a:p>
          </p:txBody>
        </p:sp>
        <p:sp>
          <p:nvSpPr>
            <p:cNvPr id="24210" name="矩形 24209"/>
            <p:cNvSpPr/>
            <p:nvPr/>
          </p:nvSpPr>
          <p:spPr>
            <a:xfrm>
              <a:off x="2726" y="608"/>
              <a:ext cx="56" cy="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en-US" altLang="zh-CN" sz="1400">
                  <a:solidFill>
                    <a:srgbClr val="000000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>
                <a:latin typeface="Arial" panose="020B0604020202020204" pitchFamily="34" charset="0"/>
              </a:endParaRPr>
            </a:p>
          </p:txBody>
        </p:sp>
        <p:sp>
          <p:nvSpPr>
            <p:cNvPr id="24211" name="矩形 24210"/>
            <p:cNvSpPr/>
            <p:nvPr/>
          </p:nvSpPr>
          <p:spPr>
            <a:xfrm>
              <a:off x="2780" y="596"/>
              <a:ext cx="105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en-US" altLang="zh-CN" sz="2400">
                  <a:solidFill>
                    <a:srgbClr val="000000"/>
                  </a:solidFill>
                  <a:latin typeface="Symbol" panose="05050102010706020507" pitchFamily="18" charset="2"/>
                </a:rPr>
                <a:t>+</a:t>
              </a:r>
              <a:endParaRPr lang="en-US" altLang="zh-CN">
                <a:latin typeface="Arial" panose="020B0604020202020204" pitchFamily="34" charset="0"/>
              </a:endParaRPr>
            </a:p>
          </p:txBody>
        </p:sp>
        <p:sp>
          <p:nvSpPr>
            <p:cNvPr id="24212" name="矩形 24211"/>
            <p:cNvSpPr/>
            <p:nvPr/>
          </p:nvSpPr>
          <p:spPr>
            <a:xfrm>
              <a:off x="2884" y="615"/>
              <a:ext cx="288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en-US" altLang="zh-CN" sz="240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zh-CN" sz="2400">
                  <a:solidFill>
                    <a:srgbClr val="000000"/>
                  </a:solidFill>
                  <a:latin typeface="Times New Roman" panose="02020603050405020304" pitchFamily="18" charset="0"/>
                </a:rPr>
                <a:t>· · ·</a:t>
              </a:r>
              <a:endParaRPr lang="en-US" altLang="zh-CN">
                <a:latin typeface="Arial" panose="020B0604020202020204" pitchFamily="34" charset="0"/>
              </a:endParaRPr>
            </a:p>
          </p:txBody>
        </p:sp>
        <p:sp>
          <p:nvSpPr>
            <p:cNvPr id="24213" name="矩形 24212"/>
            <p:cNvSpPr/>
            <p:nvPr/>
          </p:nvSpPr>
          <p:spPr>
            <a:xfrm>
              <a:off x="3179" y="596"/>
              <a:ext cx="105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en-US" altLang="zh-CN" sz="2400">
                  <a:solidFill>
                    <a:srgbClr val="000000"/>
                  </a:solidFill>
                  <a:latin typeface="Symbol" panose="05050102010706020507" pitchFamily="18" charset="2"/>
                </a:rPr>
                <a:t>+</a:t>
              </a:r>
              <a:endParaRPr lang="en-US" altLang="zh-CN">
                <a:latin typeface="Arial" panose="020B0604020202020204" pitchFamily="34" charset="0"/>
              </a:endParaRPr>
            </a:p>
          </p:txBody>
        </p:sp>
        <p:sp>
          <p:nvSpPr>
            <p:cNvPr id="24214" name="矩形 24213"/>
            <p:cNvSpPr/>
            <p:nvPr/>
          </p:nvSpPr>
          <p:spPr>
            <a:xfrm>
              <a:off x="3283" y="615"/>
              <a:ext cx="48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en-US" altLang="zh-CN" sz="240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 </a:t>
              </a:r>
              <a:endParaRPr lang="en-US" altLang="zh-CN" dirty="0">
                <a:latin typeface="Arial" panose="020B0604020202020204" pitchFamily="34" charset="0"/>
              </a:endParaRPr>
            </a:p>
          </p:txBody>
        </p:sp>
        <p:sp>
          <p:nvSpPr>
            <p:cNvPr id="24215" name="矩形 24214"/>
            <p:cNvSpPr/>
            <p:nvPr/>
          </p:nvSpPr>
          <p:spPr>
            <a:xfrm>
              <a:off x="3333" y="615"/>
              <a:ext cx="96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en-US" altLang="zh-CN" sz="2400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a</a:t>
              </a:r>
              <a:endParaRPr lang="en-US" altLang="zh-CN">
                <a:latin typeface="Arial" panose="020B0604020202020204" pitchFamily="34" charset="0"/>
              </a:endParaRPr>
            </a:p>
          </p:txBody>
        </p:sp>
        <p:sp>
          <p:nvSpPr>
            <p:cNvPr id="24216" name="矩形 24215"/>
            <p:cNvSpPr/>
            <p:nvPr/>
          </p:nvSpPr>
          <p:spPr>
            <a:xfrm>
              <a:off x="3429" y="723"/>
              <a:ext cx="56" cy="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en-US" altLang="zh-CN" sz="1400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n</a:t>
              </a:r>
              <a:endParaRPr lang="en-US" altLang="zh-CN">
                <a:latin typeface="Arial" panose="020B0604020202020204" pitchFamily="34" charset="0"/>
              </a:endParaRPr>
            </a:p>
          </p:txBody>
        </p:sp>
        <p:sp>
          <p:nvSpPr>
            <p:cNvPr id="24217" name="矩形 24216"/>
            <p:cNvSpPr/>
            <p:nvPr/>
          </p:nvSpPr>
          <p:spPr>
            <a:xfrm>
              <a:off x="3483" y="615"/>
              <a:ext cx="64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en-US" altLang="zh-CN" sz="2400">
                  <a:solidFill>
                    <a:srgbClr val="000000"/>
                  </a:solidFill>
                  <a:latin typeface="Times New Roman" panose="02020603050405020304" pitchFamily="18" charset="0"/>
                </a:rPr>
                <a:t>)</a:t>
              </a:r>
              <a:endParaRPr lang="en-US" altLang="zh-CN">
                <a:latin typeface="Arial" panose="020B0604020202020204" pitchFamily="34" charset="0"/>
              </a:endParaRPr>
            </a:p>
          </p:txBody>
        </p:sp>
      </p:grpSp>
      <p:grpSp>
        <p:nvGrpSpPr>
          <p:cNvPr id="24261" name="组合 24260"/>
          <p:cNvGrpSpPr/>
          <p:nvPr/>
        </p:nvGrpSpPr>
        <p:grpSpPr>
          <a:xfrm>
            <a:off x="1962150" y="1477963"/>
            <a:ext cx="5048250" cy="641350"/>
            <a:chOff x="1236" y="931"/>
            <a:chExt cx="3180" cy="404"/>
          </a:xfrm>
        </p:grpSpPr>
        <p:sp>
          <p:nvSpPr>
            <p:cNvPr id="24218" name="矩形 24217"/>
            <p:cNvSpPr>
              <a:spLocks noChangeAspect="1" noTextEdit="1"/>
            </p:cNvSpPr>
            <p:nvPr/>
          </p:nvSpPr>
          <p:spPr>
            <a:xfrm>
              <a:off x="1236" y="931"/>
              <a:ext cx="3180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220" name="矩形 24219"/>
            <p:cNvSpPr/>
            <p:nvPr/>
          </p:nvSpPr>
          <p:spPr>
            <a:xfrm>
              <a:off x="1236" y="968"/>
              <a:ext cx="105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en-US" altLang="zh-CN" sz="2400">
                  <a:solidFill>
                    <a:srgbClr val="000000"/>
                  </a:solidFill>
                  <a:latin typeface="Symbol" panose="05050102010706020507" pitchFamily="18" charset="2"/>
                </a:rPr>
                <a:t>=</a:t>
              </a:r>
              <a:endParaRPr lang="en-US" altLang="zh-CN">
                <a:latin typeface="Arial" panose="020B0604020202020204" pitchFamily="34" charset="0"/>
              </a:endParaRPr>
            </a:p>
          </p:txBody>
        </p:sp>
        <p:sp>
          <p:nvSpPr>
            <p:cNvPr id="24221" name="矩形 24220"/>
            <p:cNvSpPr/>
            <p:nvPr/>
          </p:nvSpPr>
          <p:spPr>
            <a:xfrm>
              <a:off x="1340" y="987"/>
              <a:ext cx="144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en-US" altLang="zh-CN" sz="2400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zh-CN" sz="2400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a</a:t>
              </a:r>
              <a:endParaRPr lang="en-US" altLang="zh-CN">
                <a:latin typeface="Arial" panose="020B0604020202020204" pitchFamily="34" charset="0"/>
              </a:endParaRPr>
            </a:p>
          </p:txBody>
        </p:sp>
        <p:sp>
          <p:nvSpPr>
            <p:cNvPr id="24222" name="矩形 24221"/>
            <p:cNvSpPr/>
            <p:nvPr/>
          </p:nvSpPr>
          <p:spPr>
            <a:xfrm>
              <a:off x="1486" y="1099"/>
              <a:ext cx="56" cy="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en-US" altLang="zh-CN" sz="1400">
                  <a:solidFill>
                    <a:srgbClr val="000000"/>
                  </a:solidFill>
                  <a:latin typeface="Times New Roman" panose="02020603050405020304" pitchFamily="18" charset="0"/>
                </a:rPr>
                <a:t>0</a:t>
              </a:r>
              <a:endParaRPr lang="en-US" altLang="zh-CN">
                <a:latin typeface="Arial" panose="020B0604020202020204" pitchFamily="34" charset="0"/>
              </a:endParaRPr>
            </a:p>
          </p:txBody>
        </p:sp>
        <p:sp>
          <p:nvSpPr>
            <p:cNvPr id="24223" name="矩形 24222"/>
            <p:cNvSpPr/>
            <p:nvPr/>
          </p:nvSpPr>
          <p:spPr>
            <a:xfrm>
              <a:off x="1539" y="987"/>
              <a:ext cx="112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en-US" altLang="zh-CN" sz="240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zh-CN" sz="2400">
                  <a:solidFill>
                    <a:srgbClr val="000000"/>
                  </a:solidFill>
                  <a:latin typeface="Times New Roman" panose="02020603050405020304" pitchFamily="18" charset="0"/>
                </a:rPr>
                <a:t>(</a:t>
              </a:r>
              <a:endParaRPr lang="en-US" altLang="zh-CN">
                <a:latin typeface="Arial" panose="020B0604020202020204" pitchFamily="34" charset="0"/>
              </a:endParaRPr>
            </a:p>
          </p:txBody>
        </p:sp>
        <p:grpSp>
          <p:nvGrpSpPr>
            <p:cNvPr id="24229" name="组合 24228"/>
            <p:cNvGrpSpPr/>
            <p:nvPr/>
          </p:nvGrpSpPr>
          <p:grpSpPr>
            <a:xfrm>
              <a:off x="1687" y="989"/>
              <a:ext cx="297" cy="318"/>
              <a:chOff x="1687" y="989"/>
              <a:chExt cx="297" cy="318"/>
            </a:xfrm>
          </p:grpSpPr>
          <p:sp>
            <p:nvSpPr>
              <p:cNvPr id="24224" name="矩形 24223"/>
              <p:cNvSpPr/>
              <p:nvPr/>
            </p:nvSpPr>
            <p:spPr>
              <a:xfrm>
                <a:off x="1894" y="1173"/>
                <a:ext cx="86" cy="1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buClrTx/>
                </a:pPr>
                <a:r>
                  <a:rPr lang="en-US" altLang="zh-CN" sz="1400" i="1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x</a:t>
                </a:r>
                <a:r>
                  <a:rPr lang="en-US" altLang="zh-CN" sz="1400" baseline="-2500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0</a:t>
                </a:r>
                <a:endParaRPr lang="en-US" altLang="zh-CN" sz="1400" baseline="-250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225" name="矩形 24224"/>
              <p:cNvSpPr/>
              <p:nvPr/>
            </p:nvSpPr>
            <p:spPr>
              <a:xfrm>
                <a:off x="1729" y="989"/>
                <a:ext cx="255" cy="2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buClrTx/>
                </a:pPr>
                <a:r>
                  <a:rPr lang="en-US" altLang="zh-CN" sz="2400" err="1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lim</a:t>
                </a:r>
                <a:endParaRPr lang="en-US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24226" name="矩形 24225"/>
              <p:cNvSpPr/>
              <p:nvPr/>
            </p:nvSpPr>
            <p:spPr>
              <a:xfrm>
                <a:off x="1687" y="989"/>
                <a:ext cx="48" cy="2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buClrTx/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 </a:t>
                </a:r>
                <a:endParaRPr lang="en-US" altLang="zh-CN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4227" name="矩形 24226"/>
              <p:cNvSpPr/>
              <p:nvPr/>
            </p:nvSpPr>
            <p:spPr>
              <a:xfrm>
                <a:off x="1780" y="1161"/>
                <a:ext cx="111" cy="1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buClrTx/>
                </a:pPr>
                <a:r>
                  <a:rPr lang="en-US" altLang="zh-CN" sz="1400">
                    <a:solidFill>
                      <a:srgbClr val="000000"/>
                    </a:solidFill>
                    <a:latin typeface="Symbol" panose="05050102010706020507" pitchFamily="18" charset="2"/>
                  </a:rPr>
                  <a:t>®</a:t>
                </a:r>
                <a:endParaRPr lang="en-US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24228" name="矩形 24227"/>
              <p:cNvSpPr/>
              <p:nvPr/>
            </p:nvSpPr>
            <p:spPr>
              <a:xfrm>
                <a:off x="1724" y="1173"/>
                <a:ext cx="50" cy="1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buClrTx/>
                </a:pPr>
                <a:r>
                  <a:rPr lang="en-US" altLang="zh-CN" sz="1400" i="1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x</a:t>
                </a:r>
                <a:endParaRPr lang="en-US" altLang="zh-CN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4230" name="矩形 24229"/>
            <p:cNvSpPr/>
            <p:nvPr/>
          </p:nvSpPr>
          <p:spPr>
            <a:xfrm>
              <a:off x="2023" y="987"/>
              <a:ext cx="85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en-US" altLang="zh-CN" sz="2400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x</a:t>
              </a:r>
              <a:endParaRPr lang="en-US" altLang="zh-CN">
                <a:latin typeface="Arial" panose="020B0604020202020204" pitchFamily="34" charset="0"/>
              </a:endParaRPr>
            </a:p>
          </p:txBody>
        </p:sp>
        <p:sp>
          <p:nvSpPr>
            <p:cNvPr id="24231" name="矩形 24230"/>
            <p:cNvSpPr/>
            <p:nvPr/>
          </p:nvSpPr>
          <p:spPr>
            <a:xfrm>
              <a:off x="2108" y="987"/>
              <a:ext cx="64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en-US" altLang="zh-CN" sz="2400">
                  <a:solidFill>
                    <a:srgbClr val="000000"/>
                  </a:solidFill>
                  <a:latin typeface="Times New Roman" panose="02020603050405020304" pitchFamily="18" charset="0"/>
                </a:rPr>
                <a:t>)</a:t>
              </a:r>
              <a:endParaRPr lang="en-US" altLang="zh-CN">
                <a:latin typeface="Arial" panose="020B0604020202020204" pitchFamily="34" charset="0"/>
              </a:endParaRPr>
            </a:p>
          </p:txBody>
        </p:sp>
        <p:sp>
          <p:nvSpPr>
            <p:cNvPr id="24232" name="矩形 24231"/>
            <p:cNvSpPr/>
            <p:nvPr/>
          </p:nvSpPr>
          <p:spPr>
            <a:xfrm>
              <a:off x="2173" y="976"/>
              <a:ext cx="56" cy="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en-US" altLang="zh-CN" sz="1400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n</a:t>
              </a:r>
              <a:endParaRPr lang="en-US" altLang="zh-CN">
                <a:latin typeface="Arial" panose="020B0604020202020204" pitchFamily="34" charset="0"/>
              </a:endParaRPr>
            </a:p>
          </p:txBody>
        </p:sp>
        <p:sp>
          <p:nvSpPr>
            <p:cNvPr id="24233" name="矩形 24232"/>
            <p:cNvSpPr/>
            <p:nvPr/>
          </p:nvSpPr>
          <p:spPr>
            <a:xfrm>
              <a:off x="2231" y="980"/>
              <a:ext cx="28" cy="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en-US" altLang="zh-CN" sz="140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 </a:t>
              </a:r>
              <a:endParaRPr lang="en-US" altLang="zh-CN" dirty="0">
                <a:latin typeface="Arial" panose="020B0604020202020204" pitchFamily="34" charset="0"/>
              </a:endParaRPr>
            </a:p>
          </p:txBody>
        </p:sp>
        <p:sp>
          <p:nvSpPr>
            <p:cNvPr id="24234" name="矩形 24233"/>
            <p:cNvSpPr/>
            <p:nvPr/>
          </p:nvSpPr>
          <p:spPr>
            <a:xfrm>
              <a:off x="2258" y="968"/>
              <a:ext cx="105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en-US" altLang="zh-CN" sz="2400">
                  <a:solidFill>
                    <a:srgbClr val="000000"/>
                  </a:solidFill>
                  <a:latin typeface="Symbol" panose="05050102010706020507" pitchFamily="18" charset="2"/>
                </a:rPr>
                <a:t>+</a:t>
              </a:r>
              <a:endParaRPr lang="en-US" altLang="zh-CN">
                <a:latin typeface="Arial" panose="020B0604020202020204" pitchFamily="34" charset="0"/>
              </a:endParaRPr>
            </a:p>
          </p:txBody>
        </p:sp>
        <p:sp>
          <p:nvSpPr>
            <p:cNvPr id="24235" name="矩形 24234"/>
            <p:cNvSpPr/>
            <p:nvPr/>
          </p:nvSpPr>
          <p:spPr>
            <a:xfrm>
              <a:off x="2361" y="987"/>
              <a:ext cx="96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en-US" altLang="zh-CN" sz="2400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a</a:t>
              </a:r>
              <a:endParaRPr lang="en-US" altLang="zh-CN">
                <a:latin typeface="Arial" panose="020B0604020202020204" pitchFamily="34" charset="0"/>
              </a:endParaRPr>
            </a:p>
          </p:txBody>
        </p:sp>
        <p:sp>
          <p:nvSpPr>
            <p:cNvPr id="24236" name="矩形 24235"/>
            <p:cNvSpPr/>
            <p:nvPr/>
          </p:nvSpPr>
          <p:spPr>
            <a:xfrm>
              <a:off x="2457" y="1099"/>
              <a:ext cx="56" cy="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en-US" altLang="zh-CN" sz="1400">
                  <a:solidFill>
                    <a:srgbClr val="000000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>
                <a:latin typeface="Arial" panose="020B0604020202020204" pitchFamily="34" charset="0"/>
              </a:endParaRPr>
            </a:p>
          </p:txBody>
        </p:sp>
        <p:sp>
          <p:nvSpPr>
            <p:cNvPr id="24237" name="矩形 24236"/>
            <p:cNvSpPr/>
            <p:nvPr/>
          </p:nvSpPr>
          <p:spPr>
            <a:xfrm>
              <a:off x="2511" y="987"/>
              <a:ext cx="112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en-US" altLang="zh-CN" sz="240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zh-CN" sz="2400">
                  <a:solidFill>
                    <a:srgbClr val="000000"/>
                  </a:solidFill>
                  <a:latin typeface="Times New Roman" panose="02020603050405020304" pitchFamily="18" charset="0"/>
                </a:rPr>
                <a:t>(</a:t>
              </a:r>
              <a:endParaRPr lang="en-US" altLang="zh-CN">
                <a:latin typeface="Arial" panose="020B0604020202020204" pitchFamily="34" charset="0"/>
              </a:endParaRPr>
            </a:p>
          </p:txBody>
        </p:sp>
        <p:grpSp>
          <p:nvGrpSpPr>
            <p:cNvPr id="24243" name="组合 24242"/>
            <p:cNvGrpSpPr/>
            <p:nvPr/>
          </p:nvGrpSpPr>
          <p:grpSpPr>
            <a:xfrm>
              <a:off x="2659" y="989"/>
              <a:ext cx="297" cy="318"/>
              <a:chOff x="2659" y="989"/>
              <a:chExt cx="297" cy="318"/>
            </a:xfrm>
          </p:grpSpPr>
          <p:sp>
            <p:nvSpPr>
              <p:cNvPr id="24238" name="矩形 24237"/>
              <p:cNvSpPr/>
              <p:nvPr/>
            </p:nvSpPr>
            <p:spPr>
              <a:xfrm>
                <a:off x="2866" y="1173"/>
                <a:ext cx="86" cy="1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buClrTx/>
                </a:pPr>
                <a:r>
                  <a:rPr lang="en-US" altLang="zh-CN" sz="1400" i="1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x</a:t>
                </a:r>
                <a:r>
                  <a:rPr lang="en-US" altLang="zh-CN" sz="1400" baseline="-2500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0</a:t>
                </a:r>
                <a:endParaRPr lang="en-US" altLang="zh-CN" sz="1400" baseline="-250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239" name="矩形 24238"/>
              <p:cNvSpPr/>
              <p:nvPr/>
            </p:nvSpPr>
            <p:spPr>
              <a:xfrm>
                <a:off x="2701" y="989"/>
                <a:ext cx="255" cy="2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buClrTx/>
                </a:pPr>
                <a:r>
                  <a:rPr lang="en-US" altLang="zh-CN" sz="2400" err="1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lim</a:t>
                </a:r>
                <a:endParaRPr lang="en-US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24240" name="矩形 24239"/>
              <p:cNvSpPr/>
              <p:nvPr/>
            </p:nvSpPr>
            <p:spPr>
              <a:xfrm>
                <a:off x="2659" y="989"/>
                <a:ext cx="48" cy="2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buClrTx/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 </a:t>
                </a:r>
                <a:endParaRPr lang="en-US" altLang="zh-CN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4241" name="矩形 24240"/>
              <p:cNvSpPr/>
              <p:nvPr/>
            </p:nvSpPr>
            <p:spPr>
              <a:xfrm>
                <a:off x="2752" y="1161"/>
                <a:ext cx="111" cy="1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buClrTx/>
                </a:pPr>
                <a:r>
                  <a:rPr lang="en-US" altLang="zh-CN" sz="1400">
                    <a:solidFill>
                      <a:srgbClr val="000000"/>
                    </a:solidFill>
                    <a:latin typeface="Symbol" panose="05050102010706020507" pitchFamily="18" charset="2"/>
                  </a:rPr>
                  <a:t>®</a:t>
                </a:r>
                <a:endParaRPr lang="en-US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24242" name="矩形 24241"/>
              <p:cNvSpPr/>
              <p:nvPr/>
            </p:nvSpPr>
            <p:spPr>
              <a:xfrm>
                <a:off x="2696" y="1173"/>
                <a:ext cx="50" cy="1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buClrTx/>
                </a:pPr>
                <a:r>
                  <a:rPr lang="en-US" altLang="zh-CN" sz="1400" i="1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x</a:t>
                </a:r>
                <a:endParaRPr lang="en-US" altLang="zh-CN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4244" name="矩形 24243"/>
            <p:cNvSpPr/>
            <p:nvPr/>
          </p:nvSpPr>
          <p:spPr>
            <a:xfrm>
              <a:off x="2995" y="987"/>
              <a:ext cx="85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en-US" altLang="zh-CN" sz="2400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x</a:t>
              </a:r>
              <a:endParaRPr lang="en-US" altLang="zh-CN">
                <a:latin typeface="Arial" panose="020B0604020202020204" pitchFamily="34" charset="0"/>
              </a:endParaRPr>
            </a:p>
          </p:txBody>
        </p:sp>
        <p:sp>
          <p:nvSpPr>
            <p:cNvPr id="24245" name="矩形 24244"/>
            <p:cNvSpPr/>
            <p:nvPr/>
          </p:nvSpPr>
          <p:spPr>
            <a:xfrm>
              <a:off x="3079" y="987"/>
              <a:ext cx="64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en-US" altLang="zh-CN" sz="2400">
                  <a:solidFill>
                    <a:srgbClr val="000000"/>
                  </a:solidFill>
                  <a:latin typeface="Times New Roman" panose="02020603050405020304" pitchFamily="18" charset="0"/>
                </a:rPr>
                <a:t>)</a:t>
              </a:r>
              <a:endParaRPr lang="en-US" altLang="zh-CN">
                <a:latin typeface="Arial" panose="020B0604020202020204" pitchFamily="34" charset="0"/>
              </a:endParaRPr>
            </a:p>
          </p:txBody>
        </p:sp>
        <p:sp>
          <p:nvSpPr>
            <p:cNvPr id="24246" name="矩形 24245"/>
            <p:cNvSpPr/>
            <p:nvPr/>
          </p:nvSpPr>
          <p:spPr>
            <a:xfrm>
              <a:off x="3145" y="976"/>
              <a:ext cx="56" cy="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en-US" altLang="zh-CN" sz="1400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n</a:t>
              </a:r>
              <a:endParaRPr lang="en-US" altLang="zh-CN">
                <a:latin typeface="Arial" panose="020B0604020202020204" pitchFamily="34" charset="0"/>
              </a:endParaRPr>
            </a:p>
          </p:txBody>
        </p:sp>
        <p:sp>
          <p:nvSpPr>
            <p:cNvPr id="24247" name="矩形 24246"/>
            <p:cNvSpPr/>
            <p:nvPr/>
          </p:nvSpPr>
          <p:spPr>
            <a:xfrm>
              <a:off x="3202" y="964"/>
              <a:ext cx="61" cy="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en-US" altLang="zh-CN" sz="1400">
                  <a:solidFill>
                    <a:srgbClr val="000000"/>
                  </a:solidFill>
                  <a:latin typeface="Symbol" panose="05050102010706020507" pitchFamily="18" charset="2"/>
                </a:rPr>
                <a:t>-</a:t>
              </a:r>
              <a:endParaRPr lang="en-US" altLang="zh-CN">
                <a:latin typeface="Arial" panose="020B0604020202020204" pitchFamily="34" charset="0"/>
              </a:endParaRPr>
            </a:p>
          </p:txBody>
        </p:sp>
        <p:sp>
          <p:nvSpPr>
            <p:cNvPr id="24248" name="矩形 24247"/>
            <p:cNvSpPr/>
            <p:nvPr/>
          </p:nvSpPr>
          <p:spPr>
            <a:xfrm>
              <a:off x="3264" y="980"/>
              <a:ext cx="56" cy="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en-US" altLang="zh-CN" sz="1400">
                  <a:solidFill>
                    <a:srgbClr val="000000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>
                <a:latin typeface="Arial" panose="020B0604020202020204" pitchFamily="34" charset="0"/>
              </a:endParaRPr>
            </a:p>
          </p:txBody>
        </p:sp>
        <p:sp>
          <p:nvSpPr>
            <p:cNvPr id="24249" name="矩形 24248"/>
            <p:cNvSpPr/>
            <p:nvPr/>
          </p:nvSpPr>
          <p:spPr>
            <a:xfrm>
              <a:off x="3318" y="968"/>
              <a:ext cx="105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en-US" altLang="zh-CN" sz="2400">
                  <a:solidFill>
                    <a:srgbClr val="000000"/>
                  </a:solidFill>
                  <a:latin typeface="Symbol" panose="05050102010706020507" pitchFamily="18" charset="2"/>
                </a:rPr>
                <a:t>+</a:t>
              </a:r>
              <a:endParaRPr lang="en-US" altLang="zh-CN">
                <a:latin typeface="Arial" panose="020B0604020202020204" pitchFamily="34" charset="0"/>
              </a:endParaRPr>
            </a:p>
          </p:txBody>
        </p:sp>
        <p:sp>
          <p:nvSpPr>
            <p:cNvPr id="24250" name="矩形 24249"/>
            <p:cNvSpPr/>
            <p:nvPr/>
          </p:nvSpPr>
          <p:spPr>
            <a:xfrm>
              <a:off x="3421" y="987"/>
              <a:ext cx="288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en-US" altLang="zh-CN" sz="240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zh-CN" sz="2400">
                  <a:solidFill>
                    <a:srgbClr val="000000"/>
                  </a:solidFill>
                  <a:latin typeface="Times New Roman" panose="02020603050405020304" pitchFamily="18" charset="0"/>
                </a:rPr>
                <a:t>· · ·</a:t>
              </a:r>
              <a:endParaRPr lang="en-US" altLang="zh-CN">
                <a:latin typeface="Arial" panose="020B0604020202020204" pitchFamily="34" charset="0"/>
              </a:endParaRPr>
            </a:p>
          </p:txBody>
        </p:sp>
        <p:sp>
          <p:nvSpPr>
            <p:cNvPr id="24251" name="矩形 24250"/>
            <p:cNvSpPr/>
            <p:nvPr/>
          </p:nvSpPr>
          <p:spPr>
            <a:xfrm>
              <a:off x="3713" y="968"/>
              <a:ext cx="105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en-US" altLang="zh-CN" sz="2400">
                  <a:solidFill>
                    <a:srgbClr val="000000"/>
                  </a:solidFill>
                  <a:latin typeface="Symbol" panose="05050102010706020507" pitchFamily="18" charset="2"/>
                </a:rPr>
                <a:t>+</a:t>
              </a:r>
              <a:endParaRPr lang="en-US" altLang="zh-CN">
                <a:latin typeface="Arial" panose="020B0604020202020204" pitchFamily="34" charset="0"/>
              </a:endParaRPr>
            </a:p>
          </p:txBody>
        </p:sp>
        <p:grpSp>
          <p:nvGrpSpPr>
            <p:cNvPr id="24257" name="组合 24256"/>
            <p:cNvGrpSpPr/>
            <p:nvPr/>
          </p:nvGrpSpPr>
          <p:grpSpPr>
            <a:xfrm>
              <a:off x="3847" y="989"/>
              <a:ext cx="297" cy="318"/>
              <a:chOff x="3847" y="989"/>
              <a:chExt cx="297" cy="318"/>
            </a:xfrm>
          </p:grpSpPr>
          <p:sp>
            <p:nvSpPr>
              <p:cNvPr id="24252" name="矩形 24251"/>
              <p:cNvSpPr/>
              <p:nvPr/>
            </p:nvSpPr>
            <p:spPr>
              <a:xfrm>
                <a:off x="4054" y="1173"/>
                <a:ext cx="86" cy="1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buClrTx/>
                </a:pPr>
                <a:r>
                  <a:rPr lang="en-US" altLang="zh-CN" sz="1400" i="1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x</a:t>
                </a:r>
                <a:r>
                  <a:rPr lang="en-US" altLang="zh-CN" sz="1400" baseline="-2500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0</a:t>
                </a:r>
                <a:endParaRPr lang="en-US" altLang="zh-CN" sz="1400" baseline="-250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253" name="矩形 24252"/>
              <p:cNvSpPr/>
              <p:nvPr/>
            </p:nvSpPr>
            <p:spPr>
              <a:xfrm>
                <a:off x="3889" y="989"/>
                <a:ext cx="255" cy="2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buClrTx/>
                </a:pPr>
                <a:r>
                  <a:rPr lang="en-US" altLang="zh-CN" sz="2400" err="1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lim</a:t>
                </a:r>
                <a:endParaRPr lang="en-US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24254" name="矩形 24253"/>
              <p:cNvSpPr/>
              <p:nvPr/>
            </p:nvSpPr>
            <p:spPr>
              <a:xfrm>
                <a:off x="3847" y="989"/>
                <a:ext cx="48" cy="2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buClrTx/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 </a:t>
                </a:r>
                <a:endParaRPr lang="en-US" altLang="zh-CN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4255" name="矩形 24254"/>
              <p:cNvSpPr/>
              <p:nvPr/>
            </p:nvSpPr>
            <p:spPr>
              <a:xfrm>
                <a:off x="3940" y="1161"/>
                <a:ext cx="111" cy="1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buClrTx/>
                </a:pPr>
                <a:r>
                  <a:rPr lang="en-US" altLang="zh-CN" sz="1400">
                    <a:solidFill>
                      <a:srgbClr val="000000"/>
                    </a:solidFill>
                    <a:latin typeface="Symbol" panose="05050102010706020507" pitchFamily="18" charset="2"/>
                  </a:rPr>
                  <a:t>®</a:t>
                </a:r>
                <a:endParaRPr lang="en-US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24256" name="矩形 24255"/>
              <p:cNvSpPr/>
              <p:nvPr/>
            </p:nvSpPr>
            <p:spPr>
              <a:xfrm>
                <a:off x="3884" y="1173"/>
                <a:ext cx="50" cy="1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buClrTx/>
                </a:pPr>
                <a:r>
                  <a:rPr lang="en-US" altLang="zh-CN" sz="1400" i="1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x</a:t>
                </a:r>
                <a:endParaRPr lang="en-US" altLang="zh-CN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4258" name="矩形 24257"/>
            <p:cNvSpPr/>
            <p:nvPr/>
          </p:nvSpPr>
          <p:spPr>
            <a:xfrm>
              <a:off x="4182" y="987"/>
              <a:ext cx="96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en-US" altLang="zh-CN" sz="2400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a</a:t>
              </a:r>
              <a:endParaRPr lang="en-US" altLang="zh-CN">
                <a:latin typeface="Arial" panose="020B0604020202020204" pitchFamily="34" charset="0"/>
              </a:endParaRPr>
            </a:p>
          </p:txBody>
        </p:sp>
        <p:sp>
          <p:nvSpPr>
            <p:cNvPr id="24259" name="矩形 24258"/>
            <p:cNvSpPr/>
            <p:nvPr/>
          </p:nvSpPr>
          <p:spPr>
            <a:xfrm>
              <a:off x="4278" y="1095"/>
              <a:ext cx="56" cy="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en-US" altLang="zh-CN" sz="1400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n</a:t>
              </a:r>
              <a:endParaRPr lang="en-US" altLang="zh-CN">
                <a:latin typeface="Arial" panose="020B0604020202020204" pitchFamily="34" charset="0"/>
              </a:endParaRPr>
            </a:p>
          </p:txBody>
        </p:sp>
      </p:grpSp>
      <p:grpSp>
        <p:nvGrpSpPr>
          <p:cNvPr id="24263" name="组合 24262"/>
          <p:cNvGrpSpPr>
            <a:grpSpLocks noChangeAspect="1"/>
          </p:cNvGrpSpPr>
          <p:nvPr/>
        </p:nvGrpSpPr>
        <p:grpSpPr>
          <a:xfrm>
            <a:off x="3124200" y="2773363"/>
            <a:ext cx="3024188" cy="638175"/>
            <a:chOff x="1968" y="1747"/>
            <a:chExt cx="1905" cy="402"/>
          </a:xfrm>
        </p:grpSpPr>
        <p:sp>
          <p:nvSpPr>
            <p:cNvPr id="24262" name="矩形 24261"/>
            <p:cNvSpPr>
              <a:spLocks noChangeAspect="1" noTextEdit="1"/>
            </p:cNvSpPr>
            <p:nvPr/>
          </p:nvSpPr>
          <p:spPr>
            <a:xfrm>
              <a:off x="1968" y="1747"/>
              <a:ext cx="1716" cy="392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264" name="矩形 24263"/>
            <p:cNvSpPr/>
            <p:nvPr/>
          </p:nvSpPr>
          <p:spPr>
            <a:xfrm>
              <a:off x="1968" y="1811"/>
              <a:ext cx="480" cy="2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zh-CN" altLang="en-US" sz="2400" dirty="0">
                  <a:solidFill>
                    <a:srgbClr val="000000"/>
                  </a:solidFill>
                  <a:latin typeface="宋体" panose="02010600030101010101" pitchFamily="2" charset="-122"/>
                </a:rPr>
                <a:t>于是</a:t>
              </a:r>
              <a:endParaRPr lang="zh-CN" altLang="en-US" dirty="0">
                <a:latin typeface="Arial" panose="020B0604020202020204" pitchFamily="34" charset="0"/>
              </a:endParaRPr>
            </a:p>
          </p:txBody>
        </p:sp>
        <p:grpSp>
          <p:nvGrpSpPr>
            <p:cNvPr id="24270" name="组合 24269"/>
            <p:cNvGrpSpPr/>
            <p:nvPr/>
          </p:nvGrpSpPr>
          <p:grpSpPr>
            <a:xfrm>
              <a:off x="2385" y="1805"/>
              <a:ext cx="389" cy="344"/>
              <a:chOff x="2385" y="1805"/>
              <a:chExt cx="389" cy="344"/>
            </a:xfrm>
          </p:grpSpPr>
          <p:sp>
            <p:nvSpPr>
              <p:cNvPr id="24265" name="矩形 24264"/>
              <p:cNvSpPr/>
              <p:nvPr/>
            </p:nvSpPr>
            <p:spPr>
              <a:xfrm>
                <a:off x="2591" y="1989"/>
                <a:ext cx="86" cy="1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buClrTx/>
                </a:pPr>
                <a:r>
                  <a:rPr lang="en-US" altLang="zh-CN" sz="1400" i="1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x</a:t>
                </a:r>
                <a:r>
                  <a:rPr lang="en-US" altLang="zh-CN" sz="1400" baseline="-2500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0</a:t>
                </a:r>
                <a:endParaRPr lang="en-US" altLang="zh-CN" sz="1400" baseline="-250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266" name="矩形 24265"/>
              <p:cNvSpPr/>
              <p:nvPr/>
            </p:nvSpPr>
            <p:spPr>
              <a:xfrm>
                <a:off x="2427" y="1805"/>
                <a:ext cx="347" cy="2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buClrTx/>
                </a:pPr>
                <a:r>
                  <a:rPr lang="en-US" altLang="zh-CN" sz="2400" err="1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lim</a:t>
                </a:r>
                <a:endParaRPr lang="en-US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24267" name="矩形 24266"/>
              <p:cNvSpPr/>
              <p:nvPr/>
            </p:nvSpPr>
            <p:spPr>
              <a:xfrm>
                <a:off x="2385" y="1805"/>
                <a:ext cx="130" cy="2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buClrTx/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 </a:t>
                </a:r>
                <a:endParaRPr lang="en-US" altLang="zh-CN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4268" name="矩形 24267"/>
              <p:cNvSpPr/>
              <p:nvPr/>
            </p:nvSpPr>
            <p:spPr>
              <a:xfrm>
                <a:off x="2477" y="1977"/>
                <a:ext cx="111" cy="1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buClrTx/>
                </a:pPr>
                <a:r>
                  <a:rPr lang="en-US" altLang="zh-CN" sz="1400">
                    <a:solidFill>
                      <a:srgbClr val="000000"/>
                    </a:solidFill>
                    <a:latin typeface="Symbol" panose="05050102010706020507" pitchFamily="18" charset="2"/>
                  </a:rPr>
                  <a:t>®</a:t>
                </a:r>
                <a:endParaRPr lang="en-US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24269" name="矩形 24268"/>
              <p:cNvSpPr/>
              <p:nvPr/>
            </p:nvSpPr>
            <p:spPr>
              <a:xfrm>
                <a:off x="2422" y="1989"/>
                <a:ext cx="101" cy="16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buClrTx/>
                </a:pPr>
                <a:r>
                  <a:rPr lang="en-US" altLang="zh-CN" sz="1400" i="1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x</a:t>
                </a:r>
                <a:endParaRPr lang="en-US" altLang="zh-CN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4271" name="矩形 24270"/>
            <p:cNvSpPr/>
            <p:nvPr/>
          </p:nvSpPr>
          <p:spPr>
            <a:xfrm>
              <a:off x="2721" y="1803"/>
              <a:ext cx="215" cy="2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en-US" altLang="zh-CN" sz="2400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Q</a:t>
              </a:r>
              <a:endParaRPr lang="en-US" altLang="zh-CN">
                <a:latin typeface="Arial" panose="020B0604020202020204" pitchFamily="34" charset="0"/>
              </a:endParaRPr>
            </a:p>
          </p:txBody>
        </p:sp>
        <p:sp>
          <p:nvSpPr>
            <p:cNvPr id="24272" name="矩形 24271"/>
            <p:cNvSpPr/>
            <p:nvPr/>
          </p:nvSpPr>
          <p:spPr>
            <a:xfrm>
              <a:off x="2859" y="1803"/>
              <a:ext cx="142" cy="2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en-US" altLang="zh-CN" sz="2400">
                  <a:solidFill>
                    <a:srgbClr val="000000"/>
                  </a:solidFill>
                  <a:latin typeface="Times New Roman" panose="02020603050405020304" pitchFamily="18" charset="0"/>
                </a:rPr>
                <a:t>(</a:t>
              </a:r>
              <a:endParaRPr lang="en-US" altLang="zh-CN">
                <a:latin typeface="Arial" panose="020B0604020202020204" pitchFamily="34" charset="0"/>
              </a:endParaRPr>
            </a:p>
          </p:txBody>
        </p:sp>
        <p:sp>
          <p:nvSpPr>
            <p:cNvPr id="24273" name="矩形 24272"/>
            <p:cNvSpPr/>
            <p:nvPr/>
          </p:nvSpPr>
          <p:spPr>
            <a:xfrm>
              <a:off x="2924" y="1803"/>
              <a:ext cx="161" cy="2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en-US" altLang="zh-CN" sz="2400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x</a:t>
              </a:r>
              <a:endParaRPr lang="en-US" altLang="zh-CN">
                <a:latin typeface="Arial" panose="020B0604020202020204" pitchFamily="34" charset="0"/>
              </a:endParaRPr>
            </a:p>
          </p:txBody>
        </p:sp>
        <p:sp>
          <p:nvSpPr>
            <p:cNvPr id="24274" name="矩形 24273"/>
            <p:cNvSpPr/>
            <p:nvPr/>
          </p:nvSpPr>
          <p:spPr>
            <a:xfrm>
              <a:off x="3009" y="1803"/>
              <a:ext cx="142" cy="2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en-US" altLang="zh-CN" sz="2400">
                  <a:solidFill>
                    <a:srgbClr val="000000"/>
                  </a:solidFill>
                  <a:latin typeface="Times New Roman" panose="02020603050405020304" pitchFamily="18" charset="0"/>
                </a:rPr>
                <a:t>)</a:t>
              </a:r>
              <a:endParaRPr lang="en-US" altLang="zh-CN">
                <a:latin typeface="Arial" panose="020B0604020202020204" pitchFamily="34" charset="0"/>
              </a:endParaRPr>
            </a:p>
          </p:txBody>
        </p:sp>
        <p:sp>
          <p:nvSpPr>
            <p:cNvPr id="24275" name="矩形 24274"/>
            <p:cNvSpPr/>
            <p:nvPr/>
          </p:nvSpPr>
          <p:spPr>
            <a:xfrm>
              <a:off x="3074" y="1784"/>
              <a:ext cx="219" cy="2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en-US" altLang="zh-CN" sz="2400">
                  <a:solidFill>
                    <a:srgbClr val="000000"/>
                  </a:solidFill>
                  <a:latin typeface="Symbol" panose="05050102010706020507" pitchFamily="18" charset="2"/>
                </a:rPr>
                <a:t>=</a:t>
              </a:r>
              <a:endParaRPr lang="en-US" altLang="zh-CN">
                <a:latin typeface="Arial" panose="020B0604020202020204" pitchFamily="34" charset="0"/>
              </a:endParaRPr>
            </a:p>
          </p:txBody>
        </p:sp>
        <p:sp>
          <p:nvSpPr>
            <p:cNvPr id="24276" name="矩形 24275"/>
            <p:cNvSpPr/>
            <p:nvPr/>
          </p:nvSpPr>
          <p:spPr>
            <a:xfrm>
              <a:off x="3178" y="1803"/>
              <a:ext cx="215" cy="2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en-US" altLang="zh-CN" sz="2400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Q</a:t>
              </a:r>
              <a:endParaRPr lang="en-US" altLang="zh-CN">
                <a:latin typeface="Arial" panose="020B0604020202020204" pitchFamily="34" charset="0"/>
              </a:endParaRPr>
            </a:p>
          </p:txBody>
        </p:sp>
        <p:sp>
          <p:nvSpPr>
            <p:cNvPr id="24277" name="矩形 24276"/>
            <p:cNvSpPr/>
            <p:nvPr/>
          </p:nvSpPr>
          <p:spPr>
            <a:xfrm>
              <a:off x="3316" y="1803"/>
              <a:ext cx="142" cy="2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en-US" altLang="zh-CN" sz="2400">
                  <a:solidFill>
                    <a:srgbClr val="000000"/>
                  </a:solidFill>
                  <a:latin typeface="Times New Roman" panose="02020603050405020304" pitchFamily="18" charset="0"/>
                </a:rPr>
                <a:t>(</a:t>
              </a:r>
              <a:endParaRPr lang="en-US" altLang="zh-CN">
                <a:latin typeface="Arial" panose="020B0604020202020204" pitchFamily="34" charset="0"/>
              </a:endParaRPr>
            </a:p>
          </p:txBody>
        </p:sp>
        <p:sp>
          <p:nvSpPr>
            <p:cNvPr id="24278" name="矩形 24277"/>
            <p:cNvSpPr/>
            <p:nvPr/>
          </p:nvSpPr>
          <p:spPr>
            <a:xfrm>
              <a:off x="3381" y="1803"/>
              <a:ext cx="161" cy="2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en-US" altLang="zh-CN" sz="2400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x</a:t>
              </a:r>
              <a:endParaRPr lang="en-US" altLang="zh-CN">
                <a:latin typeface="Arial" panose="020B0604020202020204" pitchFamily="34" charset="0"/>
              </a:endParaRPr>
            </a:p>
          </p:txBody>
        </p:sp>
        <p:sp>
          <p:nvSpPr>
            <p:cNvPr id="24279" name="矩形 24278"/>
            <p:cNvSpPr/>
            <p:nvPr/>
          </p:nvSpPr>
          <p:spPr>
            <a:xfrm>
              <a:off x="3466" y="1915"/>
              <a:ext cx="100" cy="1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en-US" altLang="zh-CN" sz="1400">
                  <a:solidFill>
                    <a:srgbClr val="000000"/>
                  </a:solidFill>
                  <a:latin typeface="Times New Roman" panose="02020603050405020304" pitchFamily="18" charset="0"/>
                </a:rPr>
                <a:t>0</a:t>
              </a:r>
              <a:endParaRPr lang="en-US" altLang="zh-CN">
                <a:latin typeface="Arial" panose="020B0604020202020204" pitchFamily="34" charset="0"/>
              </a:endParaRPr>
            </a:p>
          </p:txBody>
        </p:sp>
        <p:sp>
          <p:nvSpPr>
            <p:cNvPr id="24280" name="矩形 24279"/>
            <p:cNvSpPr/>
            <p:nvPr/>
          </p:nvSpPr>
          <p:spPr>
            <a:xfrm>
              <a:off x="3520" y="1803"/>
              <a:ext cx="142" cy="2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en-US" altLang="zh-CN" sz="2400">
                  <a:solidFill>
                    <a:srgbClr val="000000"/>
                  </a:solidFill>
                  <a:latin typeface="Times New Roman" panose="02020603050405020304" pitchFamily="18" charset="0"/>
                </a:rPr>
                <a:t>)</a:t>
              </a:r>
              <a:endParaRPr lang="en-US" altLang="zh-CN">
                <a:latin typeface="Arial" panose="020B0604020202020204" pitchFamily="34" charset="0"/>
              </a:endParaRPr>
            </a:p>
          </p:txBody>
        </p:sp>
        <p:sp>
          <p:nvSpPr>
            <p:cNvPr id="24281" name="矩形 24280"/>
            <p:cNvSpPr/>
            <p:nvPr/>
          </p:nvSpPr>
          <p:spPr>
            <a:xfrm>
              <a:off x="3585" y="1811"/>
              <a:ext cx="288" cy="2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>
                <a:buClrTx/>
              </a:pPr>
              <a:r>
                <a:rPr lang="zh-CN" altLang="en-US" sz="2400" dirty="0">
                  <a:solidFill>
                    <a:srgbClr val="000000"/>
                  </a:solidFill>
                  <a:latin typeface="宋体" panose="02010600030101010101" pitchFamily="2" charset="-122"/>
                </a:rPr>
                <a:t>，</a:t>
              </a:r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24282" name="文本框 24281"/>
          <p:cNvSpPr txBox="1"/>
          <p:nvPr/>
        </p:nvSpPr>
        <p:spPr>
          <a:xfrm>
            <a:off x="5384800" y="5448300"/>
            <a:ext cx="3403600" cy="36893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400" dirty="0">
                <a:latin typeface="Arial" panose="020B0604020202020204" pitchFamily="34" charset="0"/>
              </a:rPr>
              <a:t>先约去公因子，再取极限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1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1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4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4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4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4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4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4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163" grpId="0" build="p"/>
      <p:bldP spid="24166" grpId="0" build="p"/>
      <p:bldP spid="24167" grpId="0" build="p"/>
      <p:bldP spid="2428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600" name="组合 13599"/>
          <p:cNvGrpSpPr/>
          <p:nvPr>
            <p:custDataLst>
              <p:tags r:id="rId1"/>
            </p:custDataLst>
          </p:nvPr>
        </p:nvGrpSpPr>
        <p:grpSpPr>
          <a:xfrm>
            <a:off x="1479550" y="1249363"/>
            <a:ext cx="4808538" cy="469900"/>
            <a:chOff x="932" y="787"/>
            <a:chExt cx="3029" cy="296"/>
          </a:xfrm>
        </p:grpSpPr>
        <p:sp>
          <p:nvSpPr>
            <p:cNvPr id="13462" name="矩形 13461"/>
            <p:cNvSpPr/>
            <p:nvPr/>
          </p:nvSpPr>
          <p:spPr>
            <a:xfrm>
              <a:off x="3586" y="787"/>
              <a:ext cx="96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 eaLnBrk="1" hangingPunct="1"/>
              <a:r>
                <a:rPr lang="en-US" altLang="zh-CN" sz="2400" dirty="0">
                  <a:solidFill>
                    <a:srgbClr val="000000"/>
                  </a:solidFill>
                  <a:latin typeface="宋体" panose="02010600030101010101" pitchFamily="2" charset="-122"/>
                </a:rPr>
                <a:t> </a:t>
              </a:r>
              <a:endParaRPr lang="en-US" altLang="zh-CN"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13463" name="矩形 13462"/>
            <p:cNvSpPr/>
            <p:nvPr>
              <p:custDataLst>
                <p:tags r:id="rId2"/>
              </p:custDataLst>
            </p:nvPr>
          </p:nvSpPr>
          <p:spPr>
            <a:xfrm>
              <a:off x="932" y="853"/>
              <a:ext cx="3029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 eaLnBrk="1" hangingPunct="1"/>
              <a:r>
                <a:rPr lang="zh-CN" altLang="en-US" sz="2400" dirty="0">
                  <a:solidFill>
                    <a:srgbClr val="000000"/>
                  </a:solidFill>
                  <a:latin typeface="宋体" panose="02010600030101010101" pitchFamily="2" charset="-122"/>
                </a:rPr>
                <a:t>先用</a:t>
              </a:r>
              <a:r>
                <a:rPr lang="en-US" altLang="zh-CN" sz="2400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x</a:t>
              </a:r>
              <a:r>
                <a:rPr lang="en-US" altLang="zh-CN" sz="2400" baseline="30000">
                  <a:solidFill>
                    <a:srgbClr val="000000"/>
                  </a:solidFill>
                  <a:latin typeface="Times New Roman" panose="02020603050405020304" pitchFamily="18" charset="0"/>
                </a:rPr>
                <a:t>3</a:t>
              </a:r>
              <a:r>
                <a:rPr lang="zh-CN" altLang="en-US" sz="2400" dirty="0">
                  <a:solidFill>
                    <a:srgbClr val="000000"/>
                  </a:solidFill>
                  <a:latin typeface="宋体" panose="02010600030101010101" pitchFamily="2" charset="-122"/>
                </a:rPr>
                <a:t>去除分子及分母</a:t>
              </a:r>
              <a:r>
                <a:rPr lang="en-US" altLang="zh-CN" sz="2400" dirty="0">
                  <a:solidFill>
                    <a:srgbClr val="000000"/>
                  </a:solidFill>
                  <a:latin typeface="宋体" panose="02010600030101010101" pitchFamily="2" charset="-122"/>
                </a:rPr>
                <a:t>,</a:t>
              </a:r>
              <a:r>
                <a:rPr lang="zh-CN" altLang="en-US" sz="2400" dirty="0">
                  <a:solidFill>
                    <a:srgbClr val="000000"/>
                  </a:solidFill>
                  <a:latin typeface="宋体" panose="02010600030101010101" pitchFamily="2" charset="-122"/>
                </a:rPr>
                <a:t>然后取极限</a:t>
              </a:r>
              <a:r>
                <a:rPr lang="en-US" altLang="zh-CN" sz="2400">
                  <a:solidFill>
                    <a:srgbClr val="000000"/>
                  </a:solidFill>
                  <a:latin typeface="宋体" panose="02010600030101010101" pitchFamily="2" charset="-122"/>
                </a:rPr>
                <a:t>:</a:t>
              </a:r>
              <a:endParaRPr lang="en-US" altLang="zh-CN" sz="240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3465" name="矩形 13464"/>
          <p:cNvSpPr/>
          <p:nvPr>
            <p:custDataLst>
              <p:tags r:id="rId3"/>
            </p:custDataLst>
          </p:nvPr>
        </p:nvSpPr>
        <p:spPr>
          <a:xfrm>
            <a:off x="914400" y="1354138"/>
            <a:ext cx="60960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eaLnBrk="1" hangingPunct="1"/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</a:rPr>
              <a:t>解：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13602" name="动作按钮: 前进或下一项 13601">
            <a:hlinkClick r:id="" action="ppaction://hlinkshowjump?jump=nextslide"/>
          </p:cNvPr>
          <p:cNvSpPr/>
          <p:nvPr/>
        </p:nvSpPr>
        <p:spPr>
          <a:xfrm>
            <a:off x="7848600" y="6497638"/>
            <a:ext cx="647700" cy="360362"/>
          </a:xfrm>
          <a:prstGeom prst="actionButtonForwardNext">
            <a:avLst/>
          </a:prstGeom>
          <a:solidFill>
            <a:schemeClr val="hlink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3603" name="图片 1360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17500" y="304800"/>
            <a:ext cx="4254500" cy="846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604" name="图片 1360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73125" y="2073275"/>
            <a:ext cx="2108200" cy="806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605" name="图片 1360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3022600" y="1774825"/>
            <a:ext cx="1955800" cy="1479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606" name="图片 1360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5064125" y="2130425"/>
            <a:ext cx="806450" cy="730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14960" y="2831465"/>
            <a:ext cx="5386705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  <p:pic>
        <p:nvPicPr>
          <p:cNvPr id="3" name="图片 2"/>
          <p:cNvPicPr/>
          <p:nvPr/>
        </p:nvPicPr>
        <p:blipFill>
          <a:blip r:embed="rId12"/>
        </p:blipFill>
        <p:spPr>
          <a:xfrm>
            <a:off x="205105" y="3466465"/>
            <a:ext cx="8646160" cy="28194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14960" y="6285865"/>
            <a:ext cx="5386705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4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3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6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文本框 19459"/>
          <p:cNvSpPr txBox="1"/>
          <p:nvPr/>
        </p:nvSpPr>
        <p:spPr>
          <a:xfrm>
            <a:off x="304800" y="3568700"/>
            <a:ext cx="5678805" cy="105029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结论：</a:t>
            </a:r>
            <a:endParaRPr lang="zh-CN" altLang="en-US" sz="24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        </a:t>
            </a:r>
            <a:r>
              <a:rPr lang="zh-CN" altLang="en-US" sz="2400" dirty="0">
                <a:latin typeface="Times New Roman" panose="02020603050405020304" pitchFamily="18" charset="0"/>
              </a:rPr>
              <a:t>当</a:t>
            </a:r>
            <a:r>
              <a:rPr lang="en-US" altLang="zh-CN" sz="2400" i="1">
                <a:latin typeface="Times New Roman" panose="02020603050405020304" pitchFamily="18" charset="0"/>
              </a:rPr>
              <a:t>a</a:t>
            </a:r>
            <a:r>
              <a:rPr lang="en-US" altLang="zh-CN" sz="2400" baseline="-25000">
                <a:latin typeface="Times New Roman" panose="02020603050405020304" pitchFamily="18" charset="0"/>
              </a:rPr>
              <a:t>0</a:t>
            </a:r>
            <a:r>
              <a:rPr lang="en-US" altLang="zh-CN" sz="2400">
                <a:latin typeface="Times New Roman" panose="02020603050405020304" pitchFamily="18" charset="0"/>
                <a:sym typeface="Symbol" panose="05050102010706020507" pitchFamily="18" charset="2"/>
              </a:rPr>
              <a:t>0</a:t>
            </a:r>
            <a:r>
              <a:rPr lang="zh-CN" altLang="en-US" sz="2400" baseline="-25000">
                <a:latin typeface="Times New Roman" panose="02020603050405020304" pitchFamily="18" charset="0"/>
              </a:rPr>
              <a:t>、</a:t>
            </a:r>
            <a:r>
              <a:rPr lang="en-US" altLang="zh-CN" sz="2400" i="1">
                <a:latin typeface="Times New Roman" panose="02020603050405020304" pitchFamily="18" charset="0"/>
              </a:rPr>
              <a:t>b</a:t>
            </a:r>
            <a:r>
              <a:rPr lang="en-US" altLang="zh-CN" sz="2400" baseline="-25000">
                <a:latin typeface="Times New Roman" panose="02020603050405020304" pitchFamily="18" charset="0"/>
              </a:rPr>
              <a:t>0 </a:t>
            </a:r>
            <a:r>
              <a:rPr lang="en-US" altLang="zh-CN" sz="2400">
                <a:latin typeface="Times New Roman" panose="02020603050405020304" pitchFamily="18" charset="0"/>
                <a:sym typeface="Symbol" panose="05050102010706020507" pitchFamily="18" charset="2"/>
              </a:rPr>
              <a:t>0</a:t>
            </a:r>
            <a:r>
              <a:rPr lang="zh-CN" altLang="en-US" sz="2400">
                <a:latin typeface="Times New Roman" panose="02020603050405020304" pitchFamily="18" charset="0"/>
                <a:sym typeface="Symbol" panose="05050102010706020507" pitchFamily="18" charset="2"/>
              </a:rPr>
              <a:t>，</a:t>
            </a:r>
            <a:r>
              <a:rPr lang="zh-CN" altLang="en-US" sz="2400" i="1">
                <a:latin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zh-CN" sz="2400" i="1">
                <a:latin typeface="Times New Roman" panose="02020603050405020304" pitchFamily="18" charset="0"/>
                <a:sym typeface="Symbol" panose="05050102010706020507" pitchFamily="18" charset="2"/>
              </a:rPr>
              <a:t>m</a:t>
            </a:r>
            <a:r>
              <a:rPr lang="zh-CN" altLang="en-US" sz="2400">
                <a:latin typeface="Times New Roman" panose="02020603050405020304" pitchFamily="18" charset="0"/>
                <a:sym typeface="Symbol" panose="05050102010706020507" pitchFamily="18" charset="2"/>
              </a:rPr>
              <a:t>和</a:t>
            </a:r>
            <a:r>
              <a:rPr lang="en-US" altLang="zh-CN" sz="2400" i="1">
                <a:latin typeface="Times New Roman" panose="02020603050405020304" pitchFamily="18" charset="0"/>
                <a:sym typeface="Symbol" panose="05050102010706020507" pitchFamily="18" charset="2"/>
              </a:rPr>
              <a:t>n</a:t>
            </a:r>
            <a:r>
              <a:rPr lang="zh-CN" altLang="en-US" sz="2400" dirty="0">
                <a:latin typeface="Times New Roman" panose="02020603050405020304" pitchFamily="18" charset="0"/>
                <a:sym typeface="Symbol" panose="05050102010706020507" pitchFamily="18" charset="2"/>
              </a:rPr>
              <a:t>为非负整数时．</a:t>
            </a:r>
            <a:endParaRPr lang="zh-CN" altLang="en-US" sz="2400" dirty="0"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19461" name="左大括号 19460"/>
          <p:cNvSpPr/>
          <p:nvPr/>
        </p:nvSpPr>
        <p:spPr>
          <a:xfrm>
            <a:off x="4641850" y="4683125"/>
            <a:ext cx="339725" cy="1482725"/>
          </a:xfrm>
          <a:prstGeom prst="leftBrace">
            <a:avLst>
              <a:gd name="adj1" fmla="val 3637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9607" name="组合 19606"/>
          <p:cNvGrpSpPr/>
          <p:nvPr/>
        </p:nvGrpSpPr>
        <p:grpSpPr>
          <a:xfrm>
            <a:off x="5184775" y="4616450"/>
            <a:ext cx="2214563" cy="661988"/>
            <a:chOff x="2910" y="2824"/>
            <a:chExt cx="1395" cy="417"/>
          </a:xfrm>
        </p:grpSpPr>
        <p:sp>
          <p:nvSpPr>
            <p:cNvPr id="19462" name="文本框 19461"/>
            <p:cNvSpPr txBox="1"/>
            <p:nvPr/>
          </p:nvSpPr>
          <p:spPr>
            <a:xfrm>
              <a:off x="2913" y="2824"/>
              <a:ext cx="276" cy="1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1" hangingPunct="1">
                <a:lnSpc>
                  <a:spcPct val="40000"/>
                </a:lnSpc>
              </a:pPr>
              <a:r>
                <a:rPr lang="en-US" altLang="zh-CN" sz="2400" i="1">
                  <a:latin typeface="Times New Roman" panose="02020603050405020304" pitchFamily="18" charset="0"/>
                </a:rPr>
                <a:t>a</a:t>
              </a:r>
              <a:r>
                <a:rPr lang="en-US" altLang="zh-CN" sz="2400" baseline="-25000">
                  <a:latin typeface="Times New Roman" panose="02020603050405020304" pitchFamily="18" charset="0"/>
                </a:rPr>
                <a:t>0</a:t>
              </a:r>
              <a:endParaRPr lang="en-US" altLang="zh-CN" sz="2400">
                <a:latin typeface="Times New Roman" panose="02020603050405020304" pitchFamily="18" charset="0"/>
              </a:endParaRPr>
            </a:p>
          </p:txBody>
        </p:sp>
        <p:sp>
          <p:nvSpPr>
            <p:cNvPr id="19463" name="直接连接符 19462"/>
            <p:cNvSpPr/>
            <p:nvPr/>
          </p:nvSpPr>
          <p:spPr>
            <a:xfrm>
              <a:off x="2913" y="2985"/>
              <a:ext cx="27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64" name="文本框 19463"/>
            <p:cNvSpPr txBox="1"/>
            <p:nvPr/>
          </p:nvSpPr>
          <p:spPr>
            <a:xfrm>
              <a:off x="2910" y="3068"/>
              <a:ext cx="276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1" hangingPunct="1">
                <a:lnSpc>
                  <a:spcPct val="50000"/>
                </a:lnSpc>
              </a:pPr>
              <a:r>
                <a:rPr lang="en-US" altLang="zh-CN" sz="2400" i="1">
                  <a:latin typeface="Times New Roman" panose="02020603050405020304" pitchFamily="18" charset="0"/>
                </a:rPr>
                <a:t>b</a:t>
              </a:r>
              <a:r>
                <a:rPr lang="en-US" altLang="zh-CN" sz="2400" baseline="-25000">
                  <a:latin typeface="Times New Roman" panose="02020603050405020304" pitchFamily="18" charset="0"/>
                </a:rPr>
                <a:t>0</a:t>
              </a:r>
              <a:endParaRPr lang="en-US" altLang="zh-CN" sz="2400">
                <a:latin typeface="Times New Roman" panose="02020603050405020304" pitchFamily="18" charset="0"/>
              </a:endParaRPr>
            </a:p>
          </p:txBody>
        </p:sp>
        <p:sp>
          <p:nvSpPr>
            <p:cNvPr id="19465" name="文本框 19464"/>
            <p:cNvSpPr txBox="1"/>
            <p:nvPr/>
          </p:nvSpPr>
          <p:spPr>
            <a:xfrm>
              <a:off x="3222" y="2824"/>
              <a:ext cx="108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1" hangingPunct="1"/>
              <a:r>
                <a:rPr lang="zh-CN" altLang="en-US" sz="2400" dirty="0">
                  <a:latin typeface="Times New Roman" panose="02020603050405020304" pitchFamily="18" charset="0"/>
                </a:rPr>
                <a:t>， 当</a:t>
              </a:r>
              <a:r>
                <a:rPr lang="en-US" altLang="zh-CN" sz="2400" i="1">
                  <a:latin typeface="Times New Roman" panose="02020603050405020304" pitchFamily="18" charset="0"/>
                </a:rPr>
                <a:t>n</a:t>
              </a:r>
              <a:r>
                <a:rPr lang="en-US" altLang="zh-CN" sz="2400">
                  <a:latin typeface="Times New Roman" panose="02020603050405020304" pitchFamily="18" charset="0"/>
                </a:rPr>
                <a:t>=</a:t>
              </a:r>
              <a:r>
                <a:rPr lang="en-US" altLang="zh-CN" sz="2400" i="1">
                  <a:latin typeface="Times New Roman" panose="02020603050405020304" pitchFamily="18" charset="0"/>
                </a:rPr>
                <a:t>m</a:t>
              </a:r>
              <a:r>
                <a:rPr lang="zh-CN" altLang="en-US" sz="2400">
                  <a:latin typeface="Times New Roman" panose="02020603050405020304" pitchFamily="18" charset="0"/>
                </a:rPr>
                <a:t>，</a:t>
              </a:r>
              <a:endParaRPr lang="zh-CN" altLang="en-US" sz="2400">
                <a:latin typeface="Times New Roman" panose="02020603050405020304" pitchFamily="18" charset="0"/>
              </a:endParaRPr>
            </a:p>
          </p:txBody>
        </p:sp>
      </p:grpSp>
      <p:sp>
        <p:nvSpPr>
          <p:cNvPr id="19467" name="文本框 19466"/>
          <p:cNvSpPr txBox="1"/>
          <p:nvPr/>
        </p:nvSpPr>
        <p:spPr>
          <a:xfrm>
            <a:off x="5118100" y="5940425"/>
            <a:ext cx="2316480" cy="3124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1" hangingPunct="1">
              <a:lnSpc>
                <a:spcPct val="60000"/>
              </a:lnSpc>
            </a:pPr>
            <a:r>
              <a:rPr lang="en-US" altLang="zh-CN" sz="2400" dirty="0">
                <a:latin typeface="Times New Roman" panose="02020603050405020304" pitchFamily="18" charset="0"/>
                <a:sym typeface="Symbol" panose="05050102010706020507" pitchFamily="18" charset="2"/>
              </a:rPr>
              <a:t></a:t>
            </a:r>
            <a:r>
              <a:rPr lang="zh-CN" altLang="en-US" sz="2400" dirty="0">
                <a:latin typeface="Times New Roman" panose="02020603050405020304" pitchFamily="18" charset="0"/>
                <a:sym typeface="Symbol" panose="05050102010706020507" pitchFamily="18" charset="2"/>
              </a:rPr>
              <a:t>，     </a:t>
            </a:r>
            <a:r>
              <a:rPr lang="zh-CN" altLang="zh-CN" sz="2400">
                <a:latin typeface="Times New Roman" panose="02020603050405020304" pitchFamily="18" charset="0"/>
                <a:sym typeface="Symbol" panose="05050102010706020507" pitchFamily="18" charset="2"/>
              </a:rPr>
              <a:t>当</a:t>
            </a:r>
            <a:r>
              <a:rPr lang="en-US" altLang="zh-CN" sz="2400" i="1">
                <a:latin typeface="Times New Roman" panose="02020603050405020304" pitchFamily="18" charset="0"/>
                <a:sym typeface="Symbol" panose="05050102010706020507" pitchFamily="18" charset="2"/>
              </a:rPr>
              <a:t>n</a:t>
            </a:r>
            <a:r>
              <a:rPr lang="en-US" altLang="zh-CN" sz="2400">
                <a:latin typeface="Times New Roman" panose="02020603050405020304" pitchFamily="18" charset="0"/>
                <a:sym typeface="Symbol" panose="05050102010706020507" pitchFamily="18" charset="2"/>
              </a:rPr>
              <a:t>&lt;</a:t>
            </a:r>
            <a:r>
              <a:rPr lang="en-US" altLang="zh-CN" sz="2400" i="1">
                <a:latin typeface="Times New Roman" panose="02020603050405020304" pitchFamily="18" charset="0"/>
                <a:sym typeface="Symbol" panose="05050102010706020507" pitchFamily="18" charset="2"/>
              </a:rPr>
              <a:t>m</a:t>
            </a:r>
            <a:r>
              <a:rPr lang="zh-CN" altLang="en-US" sz="2400">
                <a:latin typeface="Times New Roman" panose="02020603050405020304" pitchFamily="18" charset="0"/>
                <a:sym typeface="Symbol" panose="05050102010706020507" pitchFamily="18" charset="2"/>
              </a:rPr>
              <a:t>． 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9553" name="文本框 19552"/>
          <p:cNvSpPr txBox="1"/>
          <p:nvPr/>
        </p:nvSpPr>
        <p:spPr>
          <a:xfrm>
            <a:off x="304800" y="284163"/>
            <a:ext cx="1097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1" hangingPunct="1"/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比较：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19608" name="矩形 19607"/>
          <p:cNvSpPr/>
          <p:nvPr/>
        </p:nvSpPr>
        <p:spPr>
          <a:xfrm>
            <a:off x="5118100" y="5316538"/>
            <a:ext cx="214503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pPr eaLnBrk="1" hangingPunct="1"/>
            <a:r>
              <a:rPr lang="en-US" altLang="zh-CN" sz="2400" dirty="0">
                <a:latin typeface="Times New Roman" panose="02020603050405020304" pitchFamily="18" charset="0"/>
              </a:rPr>
              <a:t> 0</a:t>
            </a:r>
            <a:r>
              <a:rPr lang="zh-CN" altLang="en-US" sz="2400" dirty="0">
                <a:latin typeface="Times New Roman" panose="02020603050405020304" pitchFamily="18" charset="0"/>
              </a:rPr>
              <a:t>，      当</a:t>
            </a:r>
            <a:r>
              <a:rPr lang="en-US" altLang="zh-CN" sz="2400" i="1">
                <a:latin typeface="Times New Roman" panose="02020603050405020304" pitchFamily="18" charset="0"/>
              </a:rPr>
              <a:t>n</a:t>
            </a:r>
            <a:r>
              <a:rPr lang="en-US" altLang="zh-CN" sz="2400">
                <a:latin typeface="Times New Roman" panose="02020603050405020304" pitchFamily="18" charset="0"/>
              </a:rPr>
              <a:t>&gt;</a:t>
            </a:r>
            <a:r>
              <a:rPr lang="en-US" altLang="zh-CN" sz="2400" i="1">
                <a:latin typeface="Times New Roman" panose="02020603050405020304" pitchFamily="18" charset="0"/>
              </a:rPr>
              <a:t>m</a:t>
            </a:r>
            <a:r>
              <a:rPr lang="zh-CN" altLang="en-US" sz="2400">
                <a:latin typeface="Times New Roman" panose="02020603050405020304" pitchFamily="18" charset="0"/>
              </a:rPr>
              <a:t>，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9609" name="动作按钮: 前进或下一项 19608">
            <a:hlinkClick r:id="" action="ppaction://hlinkshowjump?jump=nextslide"/>
          </p:cNvPr>
          <p:cNvSpPr/>
          <p:nvPr/>
        </p:nvSpPr>
        <p:spPr>
          <a:xfrm>
            <a:off x="7848600" y="6497638"/>
            <a:ext cx="647700" cy="360362"/>
          </a:xfrm>
          <a:prstGeom prst="actionButtonForwardNext">
            <a:avLst/>
          </a:prstGeom>
          <a:solidFill>
            <a:schemeClr val="hlink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9610" name="图片 196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3950" y="796925"/>
            <a:ext cx="2940050" cy="806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611" name="图片 196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1701800"/>
            <a:ext cx="2711450" cy="806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612" name="图片 196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950" y="2606675"/>
            <a:ext cx="2795588" cy="806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613" name="图片 196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8700" y="4994275"/>
            <a:ext cx="3613150" cy="8683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5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96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9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build="p"/>
      <p:bldP spid="19467" grpId="0" build="p"/>
      <p:bldP spid="19553" grpId="0" advAuto="1000" build="p"/>
      <p:bldP spid="19608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8" name="动作按钮: 前进或下一项 21707">
            <a:hlinkClick r:id="" action="ppaction://hlinkshowjump?jump=nextslide"/>
          </p:cNvPr>
          <p:cNvSpPr/>
          <p:nvPr/>
        </p:nvSpPr>
        <p:spPr>
          <a:xfrm>
            <a:off x="7848600" y="6497638"/>
            <a:ext cx="647700" cy="360362"/>
          </a:xfrm>
          <a:prstGeom prst="actionButtonForwardNext">
            <a:avLst/>
          </a:prstGeom>
          <a:solidFill>
            <a:schemeClr val="hlink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709" name="文本框 21708"/>
          <p:cNvSpPr txBox="1"/>
          <p:nvPr/>
        </p:nvSpPr>
        <p:spPr>
          <a:xfrm>
            <a:off x="216535" y="1117600"/>
            <a:ext cx="8446135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pPr eaLnBrk="1" hangingPunct="1"/>
            <a:r>
              <a:rPr lang="en-US" altLang="zh-CN" sz="2400" dirty="0">
                <a:latin typeface="Times New Roman" panose="02020603050405020304" pitchFamily="18" charset="0"/>
              </a:rPr>
              <a:t>        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定理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（复合函数的极限运算法则）</a:t>
            </a:r>
            <a:r>
              <a:rPr lang="zh-CN" altLang="en-US" sz="2400" dirty="0">
                <a:latin typeface="Times New Roman" panose="02020603050405020304" pitchFamily="18" charset="0"/>
              </a:rPr>
              <a:t>设函数</a:t>
            </a:r>
            <a:r>
              <a:rPr lang="en-US" altLang="zh-CN" sz="2400" i="1">
                <a:latin typeface="Times New Roman" panose="02020603050405020304" pitchFamily="18" charset="0"/>
              </a:rPr>
              <a:t>u</a:t>
            </a:r>
            <a:r>
              <a:rPr lang="en-US" altLang="zh-CN" sz="2400">
                <a:latin typeface="Symbol" panose="05050102010706020507" pitchFamily="18" charset="2"/>
              </a:rPr>
              <a:t>=</a:t>
            </a:r>
            <a:r>
              <a:rPr lang="en-US" altLang="zh-CN" sz="2400" i="1" err="1">
                <a:latin typeface="Symbol" panose="05050102010706020507" pitchFamily="18" charset="2"/>
              </a:rPr>
              <a:t>j</a:t>
            </a:r>
            <a:r>
              <a:rPr lang="en-US" altLang="zh-CN" sz="2400" err="1">
                <a:latin typeface="Times New Roman" panose="02020603050405020304" pitchFamily="18" charset="0"/>
              </a:rPr>
              <a:t>(</a:t>
            </a:r>
            <a:r>
              <a:rPr lang="en-US" altLang="zh-CN" sz="2400" i="1" err="1">
                <a:latin typeface="Times New Roman" panose="02020603050405020304" pitchFamily="18" charset="0"/>
              </a:rPr>
              <a:t>x</a:t>
            </a:r>
            <a:r>
              <a:rPr lang="en-US" altLang="zh-CN" sz="2400" dirty="0">
                <a:latin typeface="Times New Roman" panose="02020603050405020304" pitchFamily="18" charset="0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</a:rPr>
              <a:t>当</a:t>
            </a:r>
            <a:r>
              <a:rPr lang="en-US" altLang="zh-CN" sz="2400" i="1">
                <a:latin typeface="Times New Roman" panose="02020603050405020304" pitchFamily="18" charset="0"/>
              </a:rPr>
              <a:t>x</a:t>
            </a:r>
            <a:r>
              <a:rPr lang="en-US" altLang="zh-CN" sz="2400">
                <a:latin typeface="Times New Roman" panose="02020603050405020304" pitchFamily="18" charset="0"/>
              </a:rPr>
              <a:t> </a:t>
            </a:r>
            <a:r>
              <a:rPr lang="en-US" altLang="zh-CN" sz="2400">
                <a:latin typeface="Times New Roman" panose="02020603050405020304" pitchFamily="18" charset="0"/>
                <a:sym typeface="Symbol" panose="05050102010706020507" pitchFamily="18" charset="2"/>
              </a:rPr>
              <a:t></a:t>
            </a:r>
            <a:r>
              <a:rPr lang="en-US" altLang="zh-CN" sz="2400" i="1">
                <a:latin typeface="Times New Roman" panose="02020603050405020304" pitchFamily="18" charset="0"/>
              </a:rPr>
              <a:t>x</a:t>
            </a:r>
            <a:r>
              <a:rPr lang="en-US" altLang="zh-CN" sz="2400" baseline="-25000">
                <a:latin typeface="Times New Roman" panose="02020603050405020304" pitchFamily="18" charset="0"/>
              </a:rPr>
              <a:t>0</a:t>
            </a:r>
            <a:r>
              <a:rPr lang="zh-CN" altLang="en-US" sz="2400" dirty="0">
                <a:latin typeface="Times New Roman" panose="02020603050405020304" pitchFamily="18" charset="0"/>
              </a:rPr>
              <a:t>时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pic>
        <p:nvPicPr>
          <p:cNvPr id="21710" name="图片 21709"/>
          <p:cNvPicPr>
            <a:picLocks noChangeAspect="1"/>
          </p:cNvPicPr>
          <p:nvPr/>
        </p:nvPicPr>
        <p:blipFill>
          <a:blip r:embed="rId1"/>
          <a:srcRect r="23045" b="9599"/>
          <a:stretch>
            <a:fillRect/>
          </a:stretch>
        </p:blipFill>
        <p:spPr>
          <a:xfrm>
            <a:off x="383540" y="1649413"/>
            <a:ext cx="8534400" cy="717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711" name="图片 21710"/>
          <p:cNvPicPr>
            <a:picLocks noChangeAspect="1"/>
          </p:cNvPicPr>
          <p:nvPr/>
        </p:nvPicPr>
        <p:blipFill>
          <a:blip r:embed="rId2"/>
          <a:srcRect r="23045" b="16800"/>
          <a:stretch>
            <a:fillRect/>
          </a:stretch>
        </p:blipFill>
        <p:spPr>
          <a:xfrm>
            <a:off x="216535" y="2354263"/>
            <a:ext cx="8534400" cy="660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712" name="文本框 21711"/>
          <p:cNvSpPr txBox="1"/>
          <p:nvPr/>
        </p:nvSpPr>
        <p:spPr>
          <a:xfrm>
            <a:off x="383540" y="3139440"/>
            <a:ext cx="91440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pPr eaLnBrk="1" hangingPunct="1"/>
            <a:r>
              <a:rPr lang="zh-CN" altLang="en-US" sz="2400" dirty="0">
                <a:latin typeface="Times New Roman" panose="02020603050405020304" pitchFamily="18" charset="0"/>
              </a:rPr>
              <a:t>在，且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pic>
        <p:nvPicPr>
          <p:cNvPr id="21713" name="图片 21712"/>
          <p:cNvPicPr>
            <a:picLocks noChangeAspect="1"/>
          </p:cNvPicPr>
          <p:nvPr/>
        </p:nvPicPr>
        <p:blipFill>
          <a:blip r:embed="rId3"/>
          <a:srcRect r="70970" b="14400"/>
          <a:stretch>
            <a:fillRect/>
          </a:stretch>
        </p:blipFill>
        <p:spPr>
          <a:xfrm>
            <a:off x="2849245" y="3428683"/>
            <a:ext cx="3219450" cy="679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716" name="图片 21715"/>
          <p:cNvPicPr>
            <a:picLocks noChangeAspect="1"/>
          </p:cNvPicPr>
          <p:nvPr/>
        </p:nvPicPr>
        <p:blipFill>
          <a:blip r:embed="rId4"/>
          <a:srcRect r="23045" b="14400"/>
          <a:stretch>
            <a:fillRect/>
          </a:stretch>
        </p:blipFill>
        <p:spPr>
          <a:xfrm>
            <a:off x="304800" y="5421313"/>
            <a:ext cx="853440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717" name="文本框 21716"/>
          <p:cNvSpPr txBox="1"/>
          <p:nvPr/>
        </p:nvSpPr>
        <p:spPr>
          <a:xfrm>
            <a:off x="304800" y="4280535"/>
            <a:ext cx="60960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pPr eaLnBrk="1" hangingPunct="1"/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注：</a:t>
            </a:r>
            <a:endParaRPr lang="zh-CN" altLang="en-US" sz="24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1718" name="图片 21717"/>
          <p:cNvPicPr>
            <a:picLocks noChangeAspect="1"/>
          </p:cNvPicPr>
          <p:nvPr/>
        </p:nvPicPr>
        <p:blipFill>
          <a:blip r:embed="rId5"/>
          <a:srcRect t="2400" r="20195" b="12001"/>
          <a:stretch>
            <a:fillRect/>
          </a:stretch>
        </p:blipFill>
        <p:spPr>
          <a:xfrm>
            <a:off x="216535" y="4695508"/>
            <a:ext cx="853440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7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7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7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1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709" grpId="0" build="p"/>
      <p:bldP spid="21712" grpId="0" build="p"/>
      <p:bldP spid="2171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019" y="928688"/>
            <a:ext cx="8843963" cy="494347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867790" y="1877566"/>
            <a:ext cx="3297555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b="1" i="1" dirty="0">
                <a:solidFill>
                  <a:srgbClr val="000000">
                    <a:alpha val="10000"/>
                  </a:srgbClr>
                </a:solidFill>
                <a:latin typeface="Source Han Sans CN Bold" panose="020B0500000000000000" charset="-122"/>
                <a:ea typeface="Source Han Sans CN Bold" panose="020B0500000000000000" charset="-122"/>
                <a:cs typeface="+mn-ea"/>
                <a:sym typeface="+mn-lt"/>
              </a:rPr>
              <a:t>PART FIVE</a:t>
            </a:r>
            <a:endParaRPr lang="en-US" altLang="zh-CN" sz="5400" b="1" i="1" dirty="0">
              <a:solidFill>
                <a:srgbClr val="000000">
                  <a:alpha val="10000"/>
                </a:srgbClr>
              </a:solidFill>
              <a:latin typeface="Source Han Sans CN Bold" panose="020B0500000000000000" charset="-122"/>
              <a:ea typeface="Source Han Sans CN Bold" panose="020B0500000000000000" charset="-122"/>
              <a:cs typeface="+mn-ea"/>
              <a:sym typeface="+mn-lt"/>
            </a:endParaRPr>
          </a:p>
        </p:txBody>
      </p:sp>
      <p:sp>
        <p:nvSpPr>
          <p:cNvPr id="31" name="标题 3"/>
          <p:cNvSpPr txBox="1"/>
          <p:nvPr/>
        </p:nvSpPr>
        <p:spPr>
          <a:xfrm>
            <a:off x="605155" y="3429000"/>
            <a:ext cx="7188835" cy="911225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4300" dirty="0">
                <a:solidFill>
                  <a:srgbClr val="0000FF"/>
                </a:solidFill>
                <a:latin typeface="Times New Roman" panose="02020603050405020304" pitchFamily="18" charset="0"/>
                <a:sym typeface="+mn-ea"/>
              </a:rPr>
              <a:t>第五节</a:t>
            </a:r>
            <a:r>
              <a:rPr lang="en-US" altLang="zh-CN" sz="4300" dirty="0">
                <a:solidFill>
                  <a:srgbClr val="0000FF"/>
                </a:solidFill>
                <a:latin typeface="Times New Roman" panose="02020603050405020304" pitchFamily="18" charset="0"/>
                <a:sym typeface="+mn-ea"/>
              </a:rPr>
              <a:t>   </a:t>
            </a:r>
            <a:r>
              <a:rPr lang="zh-CN" altLang="en-US" sz="4300" dirty="0">
                <a:solidFill>
                  <a:srgbClr val="0000FF"/>
                </a:solidFill>
                <a:latin typeface="Times New Roman" panose="02020603050405020304" pitchFamily="18" charset="0"/>
                <a:sym typeface="+mn-ea"/>
              </a:rPr>
              <a:t>极限运算法则</a:t>
            </a:r>
            <a:endParaRPr lang="zh-CN" altLang="en-US" sz="43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lvl="0"/>
            <a:endParaRPr lang="zh-CN" altLang="en-US" sz="4300" spc="300" dirty="0">
              <a:solidFill>
                <a:schemeClr val="accent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lt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矩形 4097"/>
          <p:cNvSpPr/>
          <p:nvPr/>
        </p:nvSpPr>
        <p:spPr>
          <a:xfrm>
            <a:off x="914400" y="795020"/>
            <a:ext cx="2430145" cy="114300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zh-CN" altLang="en-US" sz="3200" b="1" dirty="0">
                <a:solidFill>
                  <a:srgbClr val="333399"/>
                </a:solidFill>
                <a:latin typeface="Times New Roman" panose="02020603050405020304" pitchFamily="18" charset="0"/>
                <a:ea typeface="黑体" panose="02010609060101010101" charset="-122"/>
              </a:rPr>
              <a:t>学习目标：</a:t>
            </a:r>
            <a:endParaRPr lang="zh-CN" altLang="en-US" sz="3200" b="1" dirty="0">
              <a:solidFill>
                <a:srgbClr val="333399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4098" name="矩形 4098"/>
          <p:cNvSpPr/>
          <p:nvPr/>
        </p:nvSpPr>
        <p:spPr>
          <a:xfrm>
            <a:off x="965200" y="4518660"/>
            <a:ext cx="8153400" cy="73533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609600" indent="-609600">
              <a:lnSpc>
                <a:spcPct val="150000"/>
              </a:lnSpc>
              <a:spcBef>
                <a:spcPct val="2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. 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掌握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极限的四则运算法则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 marL="609600" indent="-609600">
              <a:lnSpc>
                <a:spcPct val="150000"/>
              </a:lnSpc>
              <a:spcBef>
                <a:spcPct val="20000"/>
              </a:spcBef>
            </a:pP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sym typeface="+mn-ea"/>
            </a:endParaRPr>
          </a:p>
        </p:txBody>
      </p:sp>
      <p:sp>
        <p:nvSpPr>
          <p:cNvPr id="3" name="矩形 4098"/>
          <p:cNvSpPr/>
          <p:nvPr/>
        </p:nvSpPr>
        <p:spPr>
          <a:xfrm>
            <a:off x="965200" y="2260600"/>
            <a:ext cx="8153400" cy="73533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609600" indent="-609600"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1.  了解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函数极限的四则运算法则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 marL="609600" indent="-609600"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2.  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了解数列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极限的四则运算法则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 marL="609600" indent="-609600"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3.  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了解复合函数的极限运算法则.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 spd="slow" advClick="0" advTm="3000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3" name="标题 5232"/>
          <p:cNvSpPr>
            <a:spLocks noGrp="1"/>
          </p:cNvSpPr>
          <p:nvPr>
            <p:ph type="title" idx="4294967295"/>
          </p:nvPr>
        </p:nvSpPr>
        <p:spPr>
          <a:xfrm>
            <a:off x="687070" y="304800"/>
            <a:ext cx="8456930" cy="539750"/>
          </a:xfrm>
        </p:spPr>
        <p:txBody>
          <a:bodyPr tIns="0" bIns="0" anchor="ctr"/>
          <a:lstStyle/>
          <a:p>
            <a:r>
              <a:rPr lang="zh-CN" altLang="en-US" sz="3600" dirty="0">
                <a:solidFill>
                  <a:srgbClr val="0000FF"/>
                </a:solidFill>
              </a:rPr>
              <a:t>极限的四则运算法则</a:t>
            </a:r>
            <a:endParaRPr lang="zh-CN" altLang="en-US" sz="3600" dirty="0">
              <a:solidFill>
                <a:srgbClr val="0000FF"/>
              </a:solidFill>
            </a:endParaRPr>
          </a:p>
        </p:txBody>
      </p:sp>
      <p:sp>
        <p:nvSpPr>
          <p:cNvPr id="5178" name="动作按钮: 自定义 5177"/>
          <p:cNvSpPr/>
          <p:nvPr/>
        </p:nvSpPr>
        <p:spPr>
          <a:xfrm>
            <a:off x="358775" y="990600"/>
            <a:ext cx="8456613" cy="539750"/>
          </a:xfrm>
          <a:prstGeom prst="actionButtonBlank">
            <a:avLst/>
          </a:prstGeom>
          <a:solidFill>
            <a:srgbClr val="CCECFF">
              <a:alpha val="50000"/>
            </a:srgbClr>
          </a:solidFill>
          <a:ln w="9525">
            <a:noFill/>
          </a:ln>
        </p:spPr>
        <p:txBody>
          <a:bodyPr wrap="none" anchor="ctr"/>
          <a:lstStyle/>
          <a:p>
            <a:pPr eaLnBrk="1" hangingPunct="1"/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      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定理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</a:rPr>
              <a:t>  如果</a:t>
            </a:r>
            <a:r>
              <a:rPr lang="en-US" altLang="zh-CN" sz="2400" err="1">
                <a:latin typeface="Times New Roman" panose="02020603050405020304" pitchFamily="18" charset="0"/>
              </a:rPr>
              <a:t>lim</a:t>
            </a:r>
            <a:r>
              <a:rPr lang="en-US" altLang="zh-CN" sz="2400">
                <a:latin typeface="Times New Roman" panose="02020603050405020304" pitchFamily="18" charset="0"/>
              </a:rPr>
              <a:t> </a:t>
            </a:r>
            <a:r>
              <a:rPr lang="en-US" altLang="zh-CN" sz="2400" i="1">
                <a:latin typeface="Times New Roman" panose="02020603050405020304" pitchFamily="18" charset="0"/>
              </a:rPr>
              <a:t>f</a:t>
            </a:r>
            <a:r>
              <a:rPr lang="en-US" altLang="zh-CN" sz="2400">
                <a:latin typeface="Times New Roman" panose="02020603050405020304" pitchFamily="18" charset="0"/>
              </a:rPr>
              <a:t> (</a:t>
            </a:r>
            <a:r>
              <a:rPr lang="en-US" altLang="zh-CN" sz="2400" i="1">
                <a:latin typeface="Times New Roman" panose="02020603050405020304" pitchFamily="18" charset="0"/>
              </a:rPr>
              <a:t>x</a:t>
            </a:r>
            <a:r>
              <a:rPr lang="en-US" altLang="zh-CN" sz="2400">
                <a:latin typeface="Times New Roman" panose="02020603050405020304" pitchFamily="18" charset="0"/>
              </a:rPr>
              <a:t>)</a:t>
            </a:r>
            <a:r>
              <a:rPr lang="en-US" altLang="zh-CN" sz="2400">
                <a:latin typeface="Symbol" panose="05050102010706020507" pitchFamily="18" charset="2"/>
              </a:rPr>
              <a:t>=</a:t>
            </a:r>
            <a:r>
              <a:rPr lang="en-US" altLang="zh-CN" sz="2400" i="1">
                <a:latin typeface="Times New Roman" panose="02020603050405020304" pitchFamily="18" charset="0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</a:rPr>
              <a:t>，</a:t>
            </a:r>
            <a:r>
              <a:rPr lang="en-US" altLang="zh-CN" sz="2400" err="1">
                <a:latin typeface="Times New Roman" panose="02020603050405020304" pitchFamily="18" charset="0"/>
              </a:rPr>
              <a:t>lim</a:t>
            </a:r>
            <a:r>
              <a:rPr lang="en-US" altLang="zh-CN" sz="2400">
                <a:latin typeface="Times New Roman" panose="02020603050405020304" pitchFamily="18" charset="0"/>
              </a:rPr>
              <a:t> </a:t>
            </a:r>
            <a:r>
              <a:rPr lang="en-US" altLang="zh-CN" sz="2400" i="1">
                <a:latin typeface="Times New Roman" panose="02020603050405020304" pitchFamily="18" charset="0"/>
              </a:rPr>
              <a:t>g</a:t>
            </a:r>
            <a:r>
              <a:rPr lang="en-US" altLang="zh-CN" sz="2400">
                <a:latin typeface="Times New Roman" panose="02020603050405020304" pitchFamily="18" charset="0"/>
              </a:rPr>
              <a:t> (</a:t>
            </a:r>
            <a:r>
              <a:rPr lang="en-US" altLang="zh-CN" sz="2400" i="1">
                <a:latin typeface="Times New Roman" panose="02020603050405020304" pitchFamily="18" charset="0"/>
              </a:rPr>
              <a:t>x</a:t>
            </a:r>
            <a:r>
              <a:rPr lang="en-US" altLang="zh-CN" sz="2400">
                <a:latin typeface="Times New Roman" panose="02020603050405020304" pitchFamily="18" charset="0"/>
              </a:rPr>
              <a:t>)</a:t>
            </a:r>
            <a:r>
              <a:rPr lang="en-US" altLang="zh-CN" sz="2400">
                <a:latin typeface="Symbol" panose="05050102010706020507" pitchFamily="18" charset="2"/>
              </a:rPr>
              <a:t>=</a:t>
            </a:r>
            <a:r>
              <a:rPr lang="en-US" altLang="zh-CN" sz="2400" i="1">
                <a:latin typeface="Times New Roman" panose="02020603050405020304" pitchFamily="18" charset="0"/>
              </a:rPr>
              <a:t>B</a:t>
            </a:r>
            <a:r>
              <a:rPr lang="zh-CN" altLang="en-US" sz="2400" dirty="0">
                <a:latin typeface="Times New Roman" panose="02020603050405020304" pitchFamily="18" charset="0"/>
              </a:rPr>
              <a:t>，那么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5344" name="矩形 5343"/>
          <p:cNvSpPr/>
          <p:nvPr/>
        </p:nvSpPr>
        <p:spPr>
          <a:xfrm>
            <a:off x="304800" y="1600200"/>
            <a:ext cx="8534400" cy="110744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</a:rPr>
              <a:t>      </a:t>
            </a:r>
            <a:r>
              <a:rPr lang="zh-CN" altLang="en-US" sz="2400" dirty="0">
                <a:latin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</a:rPr>
              <a:t>）</a:t>
            </a:r>
            <a:r>
              <a:rPr lang="en-US" altLang="zh-CN" sz="2400" err="1">
                <a:latin typeface="Times New Roman" panose="02020603050405020304" pitchFamily="18" charset="0"/>
              </a:rPr>
              <a:t>lim</a:t>
            </a:r>
            <a:r>
              <a:rPr lang="en-US" altLang="zh-CN" sz="2400">
                <a:latin typeface="Times New Roman" panose="02020603050405020304" pitchFamily="18" charset="0"/>
              </a:rPr>
              <a:t> [</a:t>
            </a:r>
            <a:r>
              <a:rPr lang="en-US" altLang="zh-CN" sz="2400" i="1">
                <a:latin typeface="Times New Roman" panose="02020603050405020304" pitchFamily="18" charset="0"/>
              </a:rPr>
              <a:t>f</a:t>
            </a:r>
            <a:r>
              <a:rPr lang="en-US" altLang="zh-CN" sz="2400">
                <a:latin typeface="Times New Roman" panose="02020603050405020304" pitchFamily="18" charset="0"/>
              </a:rPr>
              <a:t> (</a:t>
            </a:r>
            <a:r>
              <a:rPr lang="en-US" altLang="zh-CN" sz="2400" i="1" err="1">
                <a:latin typeface="Times New Roman" panose="02020603050405020304" pitchFamily="18" charset="0"/>
              </a:rPr>
              <a:t>x</a:t>
            </a:r>
            <a:r>
              <a:rPr lang="en-US" altLang="zh-CN" sz="2400" err="1">
                <a:latin typeface="Times New Roman" panose="02020603050405020304" pitchFamily="18" charset="0"/>
              </a:rPr>
              <a:t>)</a:t>
            </a:r>
            <a:r>
              <a:rPr lang="en-US" altLang="zh-CN" sz="2400" err="1">
                <a:latin typeface="Times New Roman" panose="02020603050405020304" pitchFamily="18" charset="0"/>
                <a:sym typeface="Symbol" panose="05050102010706020507" pitchFamily="18" charset="2"/>
              </a:rPr>
              <a:t></a:t>
            </a:r>
            <a:r>
              <a:rPr lang="en-US" altLang="zh-CN" sz="2400" i="1" err="1">
                <a:latin typeface="Times New Roman" panose="02020603050405020304" pitchFamily="18" charset="0"/>
              </a:rPr>
              <a:t>g</a:t>
            </a:r>
            <a:r>
              <a:rPr lang="en-US" altLang="zh-CN" sz="2400" err="1">
                <a:latin typeface="Times New Roman" panose="02020603050405020304" pitchFamily="18" charset="0"/>
              </a:rPr>
              <a:t>(</a:t>
            </a:r>
            <a:r>
              <a:rPr lang="en-US" altLang="zh-CN" sz="2400" i="1" err="1">
                <a:latin typeface="Times New Roman" panose="02020603050405020304" pitchFamily="18" charset="0"/>
              </a:rPr>
              <a:t>x</a:t>
            </a:r>
            <a:r>
              <a:rPr lang="en-US" altLang="zh-CN" sz="2400" dirty="0">
                <a:latin typeface="Times New Roman" panose="02020603050405020304" pitchFamily="18" charset="0"/>
              </a:rPr>
              <a:t>)]</a:t>
            </a:r>
            <a:r>
              <a:rPr lang="zh-CN" altLang="en-US" sz="2400" dirty="0">
                <a:latin typeface="Times New Roman" panose="02020603050405020304" pitchFamily="18" charset="0"/>
              </a:rPr>
              <a:t>存在，且</a:t>
            </a:r>
            <a:endParaRPr lang="zh-CN" altLang="en-US" sz="2400" dirty="0">
              <a:latin typeface="Times New Roman" panose="02020603050405020304" pitchFamily="18" charset="0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en-US" altLang="zh-CN" sz="2400" err="1">
                <a:latin typeface="Times New Roman" panose="02020603050405020304" pitchFamily="18" charset="0"/>
              </a:rPr>
              <a:t>lim</a:t>
            </a:r>
            <a:r>
              <a:rPr lang="en-US" altLang="zh-CN" sz="2400">
                <a:latin typeface="Times New Roman" panose="02020603050405020304" pitchFamily="18" charset="0"/>
              </a:rPr>
              <a:t> [</a:t>
            </a:r>
            <a:r>
              <a:rPr lang="en-US" altLang="zh-CN" sz="2400" i="1">
                <a:latin typeface="Times New Roman" panose="02020603050405020304" pitchFamily="18" charset="0"/>
              </a:rPr>
              <a:t>f</a:t>
            </a:r>
            <a:r>
              <a:rPr lang="en-US" altLang="zh-CN" sz="2400">
                <a:latin typeface="Times New Roman" panose="02020603050405020304" pitchFamily="18" charset="0"/>
              </a:rPr>
              <a:t> (</a:t>
            </a:r>
            <a:r>
              <a:rPr lang="en-US" altLang="zh-CN" sz="2400" i="1" err="1">
                <a:latin typeface="Times New Roman" panose="02020603050405020304" pitchFamily="18" charset="0"/>
              </a:rPr>
              <a:t>x</a:t>
            </a:r>
            <a:r>
              <a:rPr lang="en-US" altLang="zh-CN" sz="2400" err="1">
                <a:latin typeface="Times New Roman" panose="02020603050405020304" pitchFamily="18" charset="0"/>
              </a:rPr>
              <a:t>)</a:t>
            </a:r>
            <a:r>
              <a:rPr lang="en-US" altLang="zh-CN" sz="2400" err="1">
                <a:latin typeface="Times New Roman" panose="02020603050405020304" pitchFamily="18" charset="0"/>
                <a:sym typeface="Symbol" panose="05050102010706020507" pitchFamily="18" charset="2"/>
              </a:rPr>
              <a:t></a:t>
            </a:r>
            <a:r>
              <a:rPr lang="en-US" altLang="zh-CN" sz="2400" i="1" err="1">
                <a:latin typeface="Times New Roman" panose="02020603050405020304" pitchFamily="18" charset="0"/>
              </a:rPr>
              <a:t>g</a:t>
            </a:r>
            <a:r>
              <a:rPr lang="en-US" altLang="zh-CN" sz="2400" err="1">
                <a:latin typeface="Times New Roman" panose="02020603050405020304" pitchFamily="18" charset="0"/>
              </a:rPr>
              <a:t>(</a:t>
            </a:r>
            <a:r>
              <a:rPr lang="en-US" altLang="zh-CN" sz="2400" i="1" err="1">
                <a:latin typeface="Times New Roman" panose="02020603050405020304" pitchFamily="18" charset="0"/>
              </a:rPr>
              <a:t>x</a:t>
            </a:r>
            <a:r>
              <a:rPr lang="en-US" altLang="zh-CN" sz="2400">
                <a:latin typeface="Times New Roman" panose="02020603050405020304" pitchFamily="18" charset="0"/>
              </a:rPr>
              <a:t>)]</a:t>
            </a:r>
            <a:r>
              <a:rPr lang="en-US" altLang="zh-CN" sz="2400">
                <a:latin typeface="Symbol" panose="05050102010706020507" pitchFamily="18" charset="2"/>
              </a:rPr>
              <a:t>=</a:t>
            </a:r>
            <a:r>
              <a:rPr lang="en-US" altLang="zh-CN" sz="2400" i="1">
                <a:latin typeface="Times New Roman" panose="02020603050405020304" pitchFamily="18" charset="0"/>
              </a:rPr>
              <a:t>A</a:t>
            </a:r>
            <a:r>
              <a:rPr lang="en-US" altLang="zh-CN" sz="2400">
                <a:latin typeface="Times New Roman" panose="02020603050405020304" pitchFamily="18" charset="0"/>
              </a:rPr>
              <a:t> </a:t>
            </a:r>
            <a:r>
              <a:rPr lang="en-US" altLang="zh-CN" sz="2400">
                <a:latin typeface="Times New Roman" panose="02020603050405020304" pitchFamily="18" charset="0"/>
                <a:sym typeface="Symbol" panose="05050102010706020507" pitchFamily="18" charset="2"/>
              </a:rPr>
              <a:t></a:t>
            </a:r>
            <a:r>
              <a:rPr lang="en-US" altLang="zh-CN" sz="2400">
                <a:latin typeface="Times New Roman" panose="02020603050405020304" pitchFamily="18" charset="0"/>
              </a:rPr>
              <a:t> </a:t>
            </a:r>
            <a:r>
              <a:rPr lang="en-US" altLang="zh-CN" sz="2400" i="1">
                <a:latin typeface="Times New Roman" panose="02020603050405020304" pitchFamily="18" charset="0"/>
              </a:rPr>
              <a:t>B</a:t>
            </a:r>
            <a:r>
              <a:rPr lang="en-US" altLang="zh-CN" sz="2400">
                <a:latin typeface="Symbol" panose="05050102010706020507" pitchFamily="18" charset="2"/>
              </a:rPr>
              <a:t>=</a:t>
            </a:r>
            <a:r>
              <a:rPr lang="en-US" altLang="zh-CN" sz="2400" err="1">
                <a:latin typeface="Times New Roman" panose="02020603050405020304" pitchFamily="18" charset="0"/>
              </a:rPr>
              <a:t> lim</a:t>
            </a:r>
            <a:r>
              <a:rPr lang="en-US" altLang="zh-CN" sz="2400">
                <a:latin typeface="Times New Roman" panose="02020603050405020304" pitchFamily="18" charset="0"/>
              </a:rPr>
              <a:t> </a:t>
            </a:r>
            <a:r>
              <a:rPr lang="en-US" altLang="zh-CN" sz="2400" i="1">
                <a:latin typeface="Times New Roman" panose="02020603050405020304" pitchFamily="18" charset="0"/>
              </a:rPr>
              <a:t>f</a:t>
            </a:r>
            <a:r>
              <a:rPr lang="en-US" altLang="zh-CN" sz="2400">
                <a:latin typeface="Times New Roman" panose="02020603050405020304" pitchFamily="18" charset="0"/>
              </a:rPr>
              <a:t> (</a:t>
            </a:r>
            <a:r>
              <a:rPr lang="en-US" altLang="zh-CN" sz="2400" i="1">
                <a:latin typeface="Times New Roman" panose="02020603050405020304" pitchFamily="18" charset="0"/>
              </a:rPr>
              <a:t>x</a:t>
            </a:r>
            <a:r>
              <a:rPr lang="en-US" altLang="zh-CN" sz="2400">
                <a:latin typeface="Times New Roman" panose="02020603050405020304" pitchFamily="18" charset="0"/>
              </a:rPr>
              <a:t>) </a:t>
            </a:r>
            <a:r>
              <a:rPr lang="en-US" altLang="zh-CN" sz="2400">
                <a:latin typeface="Times New Roman" panose="02020603050405020304" pitchFamily="18" charset="0"/>
                <a:sym typeface="Symbol" panose="05050102010706020507" pitchFamily="18" charset="2"/>
              </a:rPr>
              <a:t></a:t>
            </a:r>
            <a:r>
              <a:rPr lang="en-US" altLang="zh-CN" sz="2400" err="1">
                <a:latin typeface="Times New Roman" panose="02020603050405020304" pitchFamily="18" charset="0"/>
              </a:rPr>
              <a:t>lim</a:t>
            </a:r>
            <a:r>
              <a:rPr lang="en-US" altLang="zh-CN" sz="2400">
                <a:latin typeface="Times New Roman" panose="02020603050405020304" pitchFamily="18" charset="0"/>
              </a:rPr>
              <a:t> </a:t>
            </a:r>
            <a:r>
              <a:rPr lang="en-US" altLang="zh-CN" sz="2400" i="1">
                <a:latin typeface="Times New Roman" panose="02020603050405020304" pitchFamily="18" charset="0"/>
              </a:rPr>
              <a:t>g</a:t>
            </a:r>
            <a:r>
              <a:rPr lang="en-US" altLang="zh-CN" sz="2400">
                <a:latin typeface="Times New Roman" panose="02020603050405020304" pitchFamily="18" charset="0"/>
              </a:rPr>
              <a:t> (</a:t>
            </a:r>
            <a:r>
              <a:rPr lang="en-US" altLang="zh-CN" sz="2400" i="1">
                <a:latin typeface="Times New Roman" panose="02020603050405020304" pitchFamily="18" charset="0"/>
              </a:rPr>
              <a:t>x</a:t>
            </a:r>
            <a:r>
              <a:rPr lang="en-US" altLang="zh-CN" sz="2400" dirty="0">
                <a:latin typeface="Times New Roman" panose="02020603050405020304" pitchFamily="18" charset="0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</a:rPr>
              <a:t>．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5345" name="矩形 5344"/>
          <p:cNvSpPr/>
          <p:nvPr/>
        </p:nvSpPr>
        <p:spPr>
          <a:xfrm>
            <a:off x="304800" y="2819400"/>
            <a:ext cx="8534400" cy="103314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eaLnBrk="1" hangingPunct="1">
              <a:lnSpc>
                <a:spcPct val="140000"/>
              </a:lnSpc>
            </a:pPr>
            <a:r>
              <a:rPr lang="en-US" altLang="zh-CN" sz="2400" dirty="0">
                <a:latin typeface="Times New Roman" panose="02020603050405020304" pitchFamily="18" charset="0"/>
              </a:rPr>
              <a:t>      </a:t>
            </a:r>
            <a:r>
              <a:rPr lang="zh-CN" altLang="en-US" sz="2400" dirty="0">
                <a:latin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</a:rPr>
              <a:t>）</a:t>
            </a:r>
            <a:r>
              <a:rPr lang="en-US" altLang="zh-CN" sz="2400" err="1">
                <a:latin typeface="Times New Roman" panose="02020603050405020304" pitchFamily="18" charset="0"/>
              </a:rPr>
              <a:t>lim</a:t>
            </a:r>
            <a:r>
              <a:rPr lang="en-US" altLang="zh-CN" sz="2400">
                <a:latin typeface="Times New Roman" panose="02020603050405020304" pitchFamily="18" charset="0"/>
              </a:rPr>
              <a:t> [</a:t>
            </a:r>
            <a:r>
              <a:rPr lang="en-US" altLang="zh-CN" sz="2400" i="1">
                <a:latin typeface="Times New Roman" panose="02020603050405020304" pitchFamily="18" charset="0"/>
              </a:rPr>
              <a:t>f</a:t>
            </a:r>
            <a:r>
              <a:rPr lang="en-US" altLang="zh-CN" sz="2400">
                <a:latin typeface="Times New Roman" panose="02020603050405020304" pitchFamily="18" charset="0"/>
              </a:rPr>
              <a:t> (</a:t>
            </a:r>
            <a:r>
              <a:rPr lang="en-US" altLang="zh-CN" sz="2400" i="1" err="1">
                <a:latin typeface="Times New Roman" panose="02020603050405020304" pitchFamily="18" charset="0"/>
              </a:rPr>
              <a:t>x</a:t>
            </a:r>
            <a:r>
              <a:rPr lang="en-US" altLang="zh-CN" sz="2400" err="1">
                <a:latin typeface="Times New Roman" panose="02020603050405020304" pitchFamily="18" charset="0"/>
              </a:rPr>
              <a:t>)·</a:t>
            </a:r>
            <a:r>
              <a:rPr lang="en-US" altLang="zh-CN" sz="2400" i="1" err="1">
                <a:latin typeface="Times New Roman" panose="02020603050405020304" pitchFamily="18" charset="0"/>
              </a:rPr>
              <a:t>g</a:t>
            </a:r>
            <a:r>
              <a:rPr lang="en-US" altLang="zh-CN" sz="2400" err="1">
                <a:latin typeface="Times New Roman" panose="02020603050405020304" pitchFamily="18" charset="0"/>
              </a:rPr>
              <a:t>(</a:t>
            </a:r>
            <a:r>
              <a:rPr lang="en-US" altLang="zh-CN" sz="2400" i="1" err="1">
                <a:latin typeface="Times New Roman" panose="02020603050405020304" pitchFamily="18" charset="0"/>
              </a:rPr>
              <a:t>x</a:t>
            </a:r>
            <a:r>
              <a:rPr lang="en-US" altLang="zh-CN" sz="2400" dirty="0">
                <a:latin typeface="Times New Roman" panose="02020603050405020304" pitchFamily="18" charset="0"/>
              </a:rPr>
              <a:t>)]</a:t>
            </a:r>
            <a:r>
              <a:rPr lang="zh-CN" altLang="en-US" sz="2400" dirty="0">
                <a:latin typeface="Times New Roman" panose="02020603050405020304" pitchFamily="18" charset="0"/>
              </a:rPr>
              <a:t>存在，且</a:t>
            </a:r>
            <a:endParaRPr lang="zh-CN" altLang="en-US" sz="2400" dirty="0">
              <a:latin typeface="Times New Roman" panose="02020603050405020304" pitchFamily="18" charset="0"/>
            </a:endParaRPr>
          </a:p>
          <a:p>
            <a:pPr algn="ctr" eaLnBrk="1" hangingPunct="1">
              <a:lnSpc>
                <a:spcPct val="140000"/>
              </a:lnSpc>
            </a:pPr>
            <a:r>
              <a:rPr lang="zh-CN" altLang="en-US" sz="2400" dirty="0">
                <a:latin typeface="Times New Roman" panose="02020603050405020304" pitchFamily="18" charset="0"/>
              </a:rPr>
              <a:t>     </a:t>
            </a:r>
            <a:r>
              <a:rPr lang="en-US" altLang="zh-CN" sz="2400" err="1">
                <a:latin typeface="Times New Roman" panose="02020603050405020304" pitchFamily="18" charset="0"/>
              </a:rPr>
              <a:t>lim</a:t>
            </a:r>
            <a:r>
              <a:rPr lang="en-US" altLang="zh-CN" sz="2400">
                <a:latin typeface="Times New Roman" panose="02020603050405020304" pitchFamily="18" charset="0"/>
              </a:rPr>
              <a:t> [</a:t>
            </a:r>
            <a:r>
              <a:rPr lang="en-US" altLang="zh-CN" sz="2400" i="1">
                <a:latin typeface="Times New Roman" panose="02020603050405020304" pitchFamily="18" charset="0"/>
              </a:rPr>
              <a:t>f</a:t>
            </a:r>
            <a:r>
              <a:rPr lang="en-US" altLang="zh-CN" sz="2400">
                <a:latin typeface="Times New Roman" panose="02020603050405020304" pitchFamily="18" charset="0"/>
              </a:rPr>
              <a:t> (</a:t>
            </a:r>
            <a:r>
              <a:rPr lang="en-US" altLang="zh-CN" sz="2400" i="1" err="1">
                <a:latin typeface="Times New Roman" panose="02020603050405020304" pitchFamily="18" charset="0"/>
              </a:rPr>
              <a:t>x</a:t>
            </a:r>
            <a:r>
              <a:rPr lang="en-US" altLang="zh-CN" sz="2400" err="1">
                <a:latin typeface="Times New Roman" panose="02020603050405020304" pitchFamily="18" charset="0"/>
              </a:rPr>
              <a:t>)·</a:t>
            </a:r>
            <a:r>
              <a:rPr lang="en-US" altLang="zh-CN" sz="2400" i="1" err="1">
                <a:latin typeface="Times New Roman" panose="02020603050405020304" pitchFamily="18" charset="0"/>
              </a:rPr>
              <a:t>g</a:t>
            </a:r>
            <a:r>
              <a:rPr lang="en-US" altLang="zh-CN" sz="2400" err="1">
                <a:latin typeface="Times New Roman" panose="02020603050405020304" pitchFamily="18" charset="0"/>
              </a:rPr>
              <a:t>(</a:t>
            </a:r>
            <a:r>
              <a:rPr lang="en-US" altLang="zh-CN" sz="2400" i="1" err="1">
                <a:latin typeface="Times New Roman" panose="02020603050405020304" pitchFamily="18" charset="0"/>
              </a:rPr>
              <a:t>x</a:t>
            </a:r>
            <a:r>
              <a:rPr lang="en-US" altLang="zh-CN" sz="2400">
                <a:latin typeface="Times New Roman" panose="02020603050405020304" pitchFamily="18" charset="0"/>
              </a:rPr>
              <a:t>)]</a:t>
            </a:r>
            <a:r>
              <a:rPr lang="en-US" altLang="zh-CN" sz="2400">
                <a:latin typeface="Symbol" panose="05050102010706020507" pitchFamily="18" charset="2"/>
              </a:rPr>
              <a:t>=</a:t>
            </a:r>
            <a:r>
              <a:rPr lang="en-US" altLang="zh-CN" sz="2400" i="1">
                <a:latin typeface="Times New Roman" panose="02020603050405020304" pitchFamily="18" charset="0"/>
              </a:rPr>
              <a:t>A</a:t>
            </a:r>
            <a:r>
              <a:rPr lang="en-US" altLang="zh-CN" sz="2400">
                <a:latin typeface="Times New Roman" panose="02020603050405020304" pitchFamily="18" charset="0"/>
              </a:rPr>
              <a:t> · </a:t>
            </a:r>
            <a:r>
              <a:rPr lang="en-US" altLang="zh-CN" sz="2400" i="1">
                <a:latin typeface="Times New Roman" panose="02020603050405020304" pitchFamily="18" charset="0"/>
              </a:rPr>
              <a:t>B</a:t>
            </a:r>
            <a:r>
              <a:rPr lang="en-US" altLang="zh-CN" sz="2400">
                <a:latin typeface="Symbol" panose="05050102010706020507" pitchFamily="18" charset="2"/>
              </a:rPr>
              <a:t>=</a:t>
            </a:r>
            <a:r>
              <a:rPr lang="en-US" altLang="zh-CN" sz="2400" err="1">
                <a:latin typeface="Times New Roman" panose="02020603050405020304" pitchFamily="18" charset="0"/>
              </a:rPr>
              <a:t> lim</a:t>
            </a:r>
            <a:r>
              <a:rPr lang="en-US" altLang="zh-CN" sz="2400">
                <a:latin typeface="Times New Roman" panose="02020603050405020304" pitchFamily="18" charset="0"/>
              </a:rPr>
              <a:t> </a:t>
            </a:r>
            <a:r>
              <a:rPr lang="en-US" altLang="zh-CN" sz="2400" i="1">
                <a:latin typeface="Times New Roman" panose="02020603050405020304" pitchFamily="18" charset="0"/>
              </a:rPr>
              <a:t>f</a:t>
            </a:r>
            <a:r>
              <a:rPr lang="en-US" altLang="zh-CN" sz="2400">
                <a:latin typeface="Times New Roman" panose="02020603050405020304" pitchFamily="18" charset="0"/>
              </a:rPr>
              <a:t> (</a:t>
            </a:r>
            <a:r>
              <a:rPr lang="en-US" altLang="zh-CN" sz="2400" i="1">
                <a:latin typeface="Times New Roman" panose="02020603050405020304" pitchFamily="18" charset="0"/>
              </a:rPr>
              <a:t>x</a:t>
            </a:r>
            <a:r>
              <a:rPr lang="en-US" altLang="zh-CN" sz="2400">
                <a:latin typeface="Times New Roman" panose="02020603050405020304" pitchFamily="18" charset="0"/>
              </a:rPr>
              <a:t>) ·</a:t>
            </a:r>
            <a:r>
              <a:rPr lang="en-US" altLang="zh-CN" sz="2400" err="1">
                <a:latin typeface="Times New Roman" panose="02020603050405020304" pitchFamily="18" charset="0"/>
              </a:rPr>
              <a:t> lim</a:t>
            </a:r>
            <a:r>
              <a:rPr lang="en-US" altLang="zh-CN" sz="2400">
                <a:latin typeface="Times New Roman" panose="02020603050405020304" pitchFamily="18" charset="0"/>
              </a:rPr>
              <a:t> </a:t>
            </a:r>
            <a:r>
              <a:rPr lang="en-US" altLang="zh-CN" sz="2400" i="1">
                <a:latin typeface="Times New Roman" panose="02020603050405020304" pitchFamily="18" charset="0"/>
              </a:rPr>
              <a:t>g</a:t>
            </a:r>
            <a:r>
              <a:rPr lang="en-US" altLang="zh-CN" sz="2400">
                <a:latin typeface="Times New Roman" panose="02020603050405020304" pitchFamily="18" charset="0"/>
              </a:rPr>
              <a:t> (</a:t>
            </a:r>
            <a:r>
              <a:rPr lang="en-US" altLang="zh-CN" sz="2400" i="1">
                <a:latin typeface="Times New Roman" panose="02020603050405020304" pitchFamily="18" charset="0"/>
              </a:rPr>
              <a:t>x</a:t>
            </a:r>
            <a:r>
              <a:rPr lang="en-US" altLang="zh-CN" sz="2400" dirty="0">
                <a:latin typeface="Times New Roman" panose="02020603050405020304" pitchFamily="18" charset="0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</a:rPr>
              <a:t>．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5355" name="动作按钮: 前进或下一项 5354">
            <a:hlinkClick r:id="rId1" action="ppaction://hlinksldjump"/>
          </p:cNvPr>
          <p:cNvSpPr/>
          <p:nvPr/>
        </p:nvSpPr>
        <p:spPr>
          <a:xfrm>
            <a:off x="7848600" y="6497638"/>
            <a:ext cx="647700" cy="360362"/>
          </a:xfrm>
          <a:prstGeom prst="actionButtonForwardNext">
            <a:avLst/>
          </a:prstGeom>
          <a:solidFill>
            <a:schemeClr val="hlink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5356" name="图片 535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3984625"/>
            <a:ext cx="5183188" cy="793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57" name="图片 53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7425" y="4879975"/>
            <a:ext cx="3409950" cy="793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58" name="动作按钮: 自定义 5357">
            <a:hlinkClick r:id="" action="ppaction://hlinkshowjump?jump=nextslide"/>
          </p:cNvPr>
          <p:cNvSpPr/>
          <p:nvPr/>
        </p:nvSpPr>
        <p:spPr>
          <a:xfrm>
            <a:off x="7594600" y="2308225"/>
            <a:ext cx="647700" cy="360363"/>
          </a:xfrm>
          <a:prstGeom prst="actionButtonBlank">
            <a:avLst/>
          </a:prstGeom>
          <a:solidFill>
            <a:schemeClr val="hlink"/>
          </a:solidFill>
          <a:ln w="9525">
            <a:noFill/>
          </a:ln>
        </p:spPr>
        <p:txBody>
          <a:bodyPr wrap="none" lIns="0" tIns="0" rIns="0" bIns="0" anchor="ctr"/>
          <a:lstStyle/>
          <a:p>
            <a:pPr algn="ctr" eaLnBrk="1" hangingPunct="1">
              <a:lnSpc>
                <a:spcPct val="8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隶书" panose="02010509060101010101" pitchFamily="49" charset="-122"/>
              </a:rPr>
              <a:t>证明</a:t>
            </a:r>
            <a:endParaRPr lang="zh-CN" altLang="en-US" sz="2400" dirty="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3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3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5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78" grpId="0" animBg="1"/>
      <p:bldP spid="5344" grpId="0" build="p"/>
      <p:bldP spid="5345" grpId="0" build="p"/>
      <p:bldP spid="535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05" name="文本框 15504"/>
          <p:cNvSpPr txBox="1"/>
          <p:nvPr/>
        </p:nvSpPr>
        <p:spPr>
          <a:xfrm>
            <a:off x="304800" y="3924300"/>
            <a:ext cx="85344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endParaRPr sz="2400" dirty="0">
              <a:latin typeface="Times New Roman" panose="02020603050405020304" pitchFamily="18" charset="0"/>
            </a:endParaRPr>
          </a:p>
        </p:txBody>
      </p:sp>
      <p:sp>
        <p:nvSpPr>
          <p:cNvPr id="15520" name="标题 15519"/>
          <p:cNvSpPr>
            <a:spLocks noGrp="1"/>
          </p:cNvSpPr>
          <p:nvPr>
            <p:ph type="title" idx="4294967295"/>
          </p:nvPr>
        </p:nvSpPr>
        <p:spPr>
          <a:xfrm>
            <a:off x="518795" y="341630"/>
            <a:ext cx="4073525" cy="254000"/>
          </a:xfrm>
        </p:spPr>
        <p:txBody>
          <a:bodyPr tIns="0" bIns="0" anchor="ctr"/>
          <a:lstStyle/>
          <a:p>
            <a:pPr algn="l"/>
            <a:r>
              <a:rPr lang="zh-CN" altLang="en-US" sz="2400" b="0" dirty="0">
                <a:solidFill>
                  <a:srgbClr val="0000FF"/>
                </a:solidFill>
              </a:rPr>
              <a:t>定理</a:t>
            </a:r>
            <a:r>
              <a:rPr lang="en-US" altLang="zh-CN" sz="2400" b="0" dirty="0">
                <a:solidFill>
                  <a:srgbClr val="0000FF"/>
                </a:solidFill>
              </a:rPr>
              <a:t>(1)</a:t>
            </a:r>
            <a:r>
              <a:rPr lang="zh-CN" altLang="en-US" sz="2400" b="0" dirty="0">
                <a:solidFill>
                  <a:srgbClr val="0000FF"/>
                </a:solidFill>
              </a:rPr>
              <a:t>的证明：</a:t>
            </a:r>
            <a:endParaRPr lang="zh-CN" altLang="en-US" sz="2400" dirty="0"/>
          </a:p>
        </p:txBody>
      </p:sp>
      <p:sp>
        <p:nvSpPr>
          <p:cNvPr id="15562" name="矩形 15561"/>
          <p:cNvSpPr/>
          <p:nvPr/>
        </p:nvSpPr>
        <p:spPr>
          <a:xfrm>
            <a:off x="6400800" y="1782763"/>
            <a:ext cx="12700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pPr eaLnBrk="1" hangingPunct="1"/>
            <a:endParaRPr sz="2400" dirty="0">
              <a:latin typeface="Times New Roman" panose="02020603050405020304" pitchFamily="18" charset="0"/>
            </a:endParaRPr>
          </a:p>
        </p:txBody>
      </p:sp>
      <p:sp>
        <p:nvSpPr>
          <p:cNvPr id="15564" name="动作按钮: 上一张 15563">
            <a:hlinkClick r:id="" action="ppaction://hlinkshowjump?jump=lastslideviewed"/>
          </p:cNvPr>
          <p:cNvSpPr/>
          <p:nvPr/>
        </p:nvSpPr>
        <p:spPr>
          <a:xfrm>
            <a:off x="7200900" y="6497638"/>
            <a:ext cx="647700" cy="360362"/>
          </a:xfrm>
          <a:prstGeom prst="actionButtonReturn">
            <a:avLst/>
          </a:prstGeom>
          <a:solidFill>
            <a:schemeClr val="hlink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565" name="矩形 15564"/>
          <p:cNvSpPr/>
          <p:nvPr/>
        </p:nvSpPr>
        <p:spPr>
          <a:xfrm>
            <a:off x="304800" y="1066800"/>
            <a:ext cx="4722495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pPr eaLnBrk="1" hangingPunct="1"/>
            <a:r>
              <a:rPr lang="en-US" altLang="zh-CN" sz="2400" dirty="0">
                <a:latin typeface="Times New Roman" panose="02020603050405020304" pitchFamily="18" charset="0"/>
              </a:rPr>
              <a:t>         </a:t>
            </a:r>
            <a:r>
              <a:rPr lang="zh-CN" altLang="en-US" sz="2400" dirty="0">
                <a:latin typeface="Times New Roman" panose="02020603050405020304" pitchFamily="18" charset="0"/>
              </a:rPr>
              <a:t>因为</a:t>
            </a:r>
            <a:r>
              <a:rPr lang="en-US" altLang="zh-CN" sz="2400" err="1">
                <a:latin typeface="Times New Roman" panose="02020603050405020304" pitchFamily="18" charset="0"/>
              </a:rPr>
              <a:t>lim</a:t>
            </a:r>
            <a:r>
              <a:rPr lang="en-US" altLang="zh-CN" sz="2400">
                <a:latin typeface="Times New Roman" panose="02020603050405020304" pitchFamily="18" charset="0"/>
              </a:rPr>
              <a:t> </a:t>
            </a:r>
            <a:r>
              <a:rPr lang="en-US" altLang="zh-CN" sz="2400" i="1">
                <a:latin typeface="Times New Roman" panose="02020603050405020304" pitchFamily="18" charset="0"/>
              </a:rPr>
              <a:t>f</a:t>
            </a:r>
            <a:r>
              <a:rPr lang="en-US" altLang="zh-CN" sz="2400">
                <a:latin typeface="Times New Roman" panose="02020603050405020304" pitchFamily="18" charset="0"/>
              </a:rPr>
              <a:t> (</a:t>
            </a:r>
            <a:r>
              <a:rPr lang="en-US" altLang="zh-CN" sz="2400" i="1">
                <a:latin typeface="Times New Roman" panose="02020603050405020304" pitchFamily="18" charset="0"/>
              </a:rPr>
              <a:t>x</a:t>
            </a:r>
            <a:r>
              <a:rPr lang="en-US" altLang="zh-CN" sz="2400">
                <a:latin typeface="Times New Roman" panose="02020603050405020304" pitchFamily="18" charset="0"/>
              </a:rPr>
              <a:t>)</a:t>
            </a:r>
            <a:r>
              <a:rPr lang="en-US" altLang="zh-CN" sz="2400">
                <a:latin typeface="Symbol" panose="05050102010706020507" pitchFamily="18" charset="2"/>
              </a:rPr>
              <a:t>=</a:t>
            </a:r>
            <a:r>
              <a:rPr lang="en-US" altLang="zh-CN" sz="2400" i="1">
                <a:latin typeface="Times New Roman" panose="02020603050405020304" pitchFamily="18" charset="0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</a:rPr>
              <a:t>，</a:t>
            </a:r>
            <a:r>
              <a:rPr lang="en-US" altLang="zh-CN" sz="2400" err="1">
                <a:latin typeface="Times New Roman" panose="02020603050405020304" pitchFamily="18" charset="0"/>
              </a:rPr>
              <a:t>lim</a:t>
            </a:r>
            <a:r>
              <a:rPr lang="en-US" altLang="zh-CN" sz="2400">
                <a:latin typeface="Times New Roman" panose="02020603050405020304" pitchFamily="18" charset="0"/>
              </a:rPr>
              <a:t> </a:t>
            </a:r>
            <a:r>
              <a:rPr lang="en-US" altLang="zh-CN" sz="2400" i="1">
                <a:latin typeface="Times New Roman" panose="02020603050405020304" pitchFamily="18" charset="0"/>
              </a:rPr>
              <a:t>g</a:t>
            </a:r>
            <a:r>
              <a:rPr lang="en-US" altLang="zh-CN" sz="2400">
                <a:latin typeface="Times New Roman" panose="02020603050405020304" pitchFamily="18" charset="0"/>
              </a:rPr>
              <a:t> (</a:t>
            </a:r>
            <a:r>
              <a:rPr lang="en-US" altLang="zh-CN" sz="2400" i="1">
                <a:latin typeface="Times New Roman" panose="02020603050405020304" pitchFamily="18" charset="0"/>
              </a:rPr>
              <a:t>x</a:t>
            </a:r>
            <a:r>
              <a:rPr lang="en-US" altLang="zh-CN" sz="2400">
                <a:latin typeface="Times New Roman" panose="02020603050405020304" pitchFamily="18" charset="0"/>
              </a:rPr>
              <a:t>)=</a:t>
            </a:r>
            <a:r>
              <a:rPr lang="en-US" altLang="zh-CN" sz="2400" i="1">
                <a:latin typeface="Times New Roman" panose="02020603050405020304" pitchFamily="18" charset="0"/>
              </a:rPr>
              <a:t>B </a:t>
            </a:r>
            <a:r>
              <a:rPr lang="zh-CN" altLang="en-US" sz="2400" dirty="0">
                <a:latin typeface="Times New Roman" panose="02020603050405020304" pitchFamily="18" charset="0"/>
              </a:rPr>
              <a:t>，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15566" name="矩形 15565"/>
          <p:cNvSpPr/>
          <p:nvPr/>
        </p:nvSpPr>
        <p:spPr>
          <a:xfrm>
            <a:off x="5048250" y="1066800"/>
            <a:ext cx="213360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pPr eaLnBrk="1" hangingPunct="1"/>
            <a:r>
              <a:rPr lang="zh-CN" altLang="en-US" sz="2400" dirty="0">
                <a:latin typeface="Times New Roman" panose="02020603050405020304" pitchFamily="18" charset="0"/>
              </a:rPr>
              <a:t>由第</a:t>
            </a:r>
            <a:r>
              <a:rPr lang="en-US" altLang="zh-CN" sz="2400" dirty="0">
                <a:latin typeface="Times New Roman" panose="02020603050405020304" pitchFamily="18" charset="0"/>
              </a:rPr>
              <a:t>3</a:t>
            </a:r>
            <a:r>
              <a:rPr lang="zh-CN" altLang="en-US" sz="2400" dirty="0">
                <a:latin typeface="Times New Roman" panose="02020603050405020304" pitchFamily="18" charset="0"/>
              </a:rPr>
              <a:t>节定理</a:t>
            </a:r>
            <a:r>
              <a:rPr lang="en-US" altLang="zh-CN" sz="2400" dirty="0">
                <a:latin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</a:rPr>
              <a:t>有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15567" name="矩形 15566"/>
          <p:cNvSpPr/>
          <p:nvPr/>
        </p:nvSpPr>
        <p:spPr>
          <a:xfrm>
            <a:off x="3009900" y="1654175"/>
            <a:ext cx="3151505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pPr eaLnBrk="1" hangingPunct="1"/>
            <a:r>
              <a:rPr lang="en-US" altLang="zh-CN" sz="2400" i="1" dirty="0">
                <a:latin typeface="Times New Roman" panose="02020603050405020304" pitchFamily="18" charset="0"/>
              </a:rPr>
              <a:t> </a:t>
            </a:r>
            <a:r>
              <a:rPr lang="en-US" altLang="zh-CN" sz="2400" i="1">
                <a:latin typeface="Times New Roman" panose="02020603050405020304" pitchFamily="18" charset="0"/>
              </a:rPr>
              <a:t>f</a:t>
            </a:r>
            <a:r>
              <a:rPr lang="en-US" altLang="zh-CN" sz="2400">
                <a:latin typeface="Times New Roman" panose="02020603050405020304" pitchFamily="18" charset="0"/>
              </a:rPr>
              <a:t> (</a:t>
            </a:r>
            <a:r>
              <a:rPr lang="en-US" altLang="zh-CN" sz="2400" i="1">
                <a:latin typeface="Times New Roman" panose="02020603050405020304" pitchFamily="18" charset="0"/>
              </a:rPr>
              <a:t>x</a:t>
            </a:r>
            <a:r>
              <a:rPr lang="en-US" altLang="zh-CN" sz="2400">
                <a:latin typeface="Times New Roman" panose="02020603050405020304" pitchFamily="18" charset="0"/>
              </a:rPr>
              <a:t>)</a:t>
            </a:r>
            <a:r>
              <a:rPr lang="en-US" altLang="zh-CN" sz="2400">
                <a:latin typeface="Symbol" panose="05050102010706020507" pitchFamily="18" charset="2"/>
              </a:rPr>
              <a:t>=</a:t>
            </a:r>
            <a:r>
              <a:rPr lang="en-US" altLang="zh-CN" sz="2400" i="1" err="1">
                <a:latin typeface="Times New Roman" panose="02020603050405020304" pitchFamily="18" charset="0"/>
              </a:rPr>
              <a:t>A</a:t>
            </a:r>
            <a:r>
              <a:rPr lang="en-US" altLang="zh-CN" sz="2400" err="1">
                <a:latin typeface="Symbol" panose="05050102010706020507" pitchFamily="18" charset="2"/>
              </a:rPr>
              <a:t>+</a:t>
            </a:r>
            <a:r>
              <a:rPr lang="en-US" altLang="zh-CN" sz="2400" i="1" err="1">
                <a:latin typeface="Symbol" panose="05050102010706020507" pitchFamily="18" charset="2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</a:rPr>
              <a:t>，</a:t>
            </a:r>
            <a:r>
              <a:rPr lang="en-US" altLang="zh-CN" sz="2400" i="1">
                <a:latin typeface="Times New Roman" panose="02020603050405020304" pitchFamily="18" charset="0"/>
              </a:rPr>
              <a:t>g</a:t>
            </a:r>
            <a:r>
              <a:rPr lang="en-US" altLang="zh-CN" sz="2400">
                <a:latin typeface="Times New Roman" panose="02020603050405020304" pitchFamily="18" charset="0"/>
              </a:rPr>
              <a:t> (</a:t>
            </a:r>
            <a:r>
              <a:rPr lang="en-US" altLang="zh-CN" sz="2400" i="1">
                <a:latin typeface="Times New Roman" panose="02020603050405020304" pitchFamily="18" charset="0"/>
              </a:rPr>
              <a:t>x</a:t>
            </a:r>
            <a:r>
              <a:rPr lang="en-US" altLang="zh-CN" sz="2400">
                <a:latin typeface="Times New Roman" panose="02020603050405020304" pitchFamily="18" charset="0"/>
              </a:rPr>
              <a:t>)</a:t>
            </a:r>
            <a:r>
              <a:rPr lang="en-US" altLang="zh-CN" sz="2400">
                <a:latin typeface="Symbol" panose="05050102010706020507" pitchFamily="18" charset="2"/>
              </a:rPr>
              <a:t>=</a:t>
            </a:r>
            <a:r>
              <a:rPr lang="en-US" altLang="zh-CN" sz="2400" i="1" err="1">
                <a:latin typeface="Times New Roman" panose="02020603050405020304" pitchFamily="18" charset="0"/>
              </a:rPr>
              <a:t>B</a:t>
            </a:r>
            <a:r>
              <a:rPr lang="en-US" altLang="zh-CN" sz="2400" err="1">
                <a:latin typeface="Symbol" panose="05050102010706020507" pitchFamily="18" charset="2"/>
              </a:rPr>
              <a:t>+</a:t>
            </a:r>
            <a:r>
              <a:rPr lang="en-US" altLang="zh-CN" sz="2400" i="1" err="1">
                <a:latin typeface="Symbol" panose="05050102010706020507" pitchFamily="18" charset="2"/>
              </a:rPr>
              <a:t>b</a:t>
            </a:r>
            <a:r>
              <a:rPr lang="zh-CN" altLang="en-US" sz="2400" dirty="0">
                <a:latin typeface="Times New Roman" panose="02020603050405020304" pitchFamily="18" charset="0"/>
              </a:rPr>
              <a:t>，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15568" name="矩形 15567"/>
          <p:cNvSpPr/>
          <p:nvPr/>
        </p:nvSpPr>
        <p:spPr>
          <a:xfrm>
            <a:off x="304800" y="2241550"/>
            <a:ext cx="287401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pPr eaLnBrk="1" hangingPunct="1"/>
            <a:r>
              <a:rPr lang="zh-CN" altLang="en-US" sz="2400" dirty="0">
                <a:latin typeface="Times New Roman" panose="02020603050405020304" pitchFamily="18" charset="0"/>
              </a:rPr>
              <a:t>其中</a:t>
            </a:r>
            <a:r>
              <a:rPr lang="en-US" altLang="zh-CN" sz="2400" i="1">
                <a:latin typeface="Symbol" panose="05050102010706020507" pitchFamily="18" charset="2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</a:rPr>
              <a:t>及</a:t>
            </a:r>
            <a:r>
              <a:rPr lang="en-US" altLang="zh-CN" sz="2400" i="1">
                <a:latin typeface="Symbol" panose="05050102010706020507" pitchFamily="18" charset="2"/>
              </a:rPr>
              <a:t>b</a:t>
            </a:r>
            <a:r>
              <a:rPr lang="en-US" altLang="zh-CN" sz="2400" dirty="0">
                <a:latin typeface="Times New Roman" panose="02020603050405020304" pitchFamily="18" charset="0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</a:rPr>
              <a:t>为无穷小．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15569" name="矩形 15568"/>
          <p:cNvSpPr/>
          <p:nvPr/>
        </p:nvSpPr>
        <p:spPr>
          <a:xfrm>
            <a:off x="3067050" y="2241550"/>
            <a:ext cx="68580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pPr eaLnBrk="1" hangingPunct="1"/>
            <a:r>
              <a:rPr lang="en-US" altLang="zh-CN" sz="2400" dirty="0">
                <a:latin typeface="Times New Roman" panose="02020603050405020304" pitchFamily="18" charset="0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</a:rPr>
              <a:t>于是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15572" name="文本框 15571"/>
          <p:cNvSpPr txBox="1"/>
          <p:nvPr/>
        </p:nvSpPr>
        <p:spPr>
          <a:xfrm>
            <a:off x="1524000" y="2828925"/>
            <a:ext cx="6134735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pPr eaLnBrk="1" hangingPunct="1"/>
            <a:r>
              <a:rPr lang="en-US" altLang="zh-CN" sz="2400" i="1" dirty="0">
                <a:latin typeface="Times New Roman" panose="02020603050405020304" pitchFamily="18" charset="0"/>
              </a:rPr>
              <a:t> </a:t>
            </a:r>
            <a:r>
              <a:rPr lang="en-US" altLang="zh-CN" sz="2400" i="1">
                <a:latin typeface="Times New Roman" panose="02020603050405020304" pitchFamily="18" charset="0"/>
              </a:rPr>
              <a:t>f</a:t>
            </a:r>
            <a:r>
              <a:rPr lang="en-US" altLang="zh-CN" sz="2400">
                <a:latin typeface="Times New Roman" panose="02020603050405020304" pitchFamily="18" charset="0"/>
              </a:rPr>
              <a:t> (</a:t>
            </a:r>
            <a:r>
              <a:rPr lang="en-US" altLang="zh-CN" sz="2400" i="1">
                <a:latin typeface="Times New Roman" panose="02020603050405020304" pitchFamily="18" charset="0"/>
              </a:rPr>
              <a:t>x</a:t>
            </a:r>
            <a:r>
              <a:rPr lang="en-US" altLang="zh-CN" sz="2400">
                <a:latin typeface="Times New Roman" panose="02020603050405020304" pitchFamily="18" charset="0"/>
              </a:rPr>
              <a:t>) </a:t>
            </a:r>
            <a:r>
              <a:rPr lang="en-US" altLang="zh-CN" sz="2400">
                <a:latin typeface="Times New Roman" panose="02020603050405020304" pitchFamily="18" charset="0"/>
                <a:sym typeface="Symbol" panose="05050102010706020507" pitchFamily="18" charset="2"/>
              </a:rPr>
              <a:t></a:t>
            </a:r>
            <a:r>
              <a:rPr lang="en-US" altLang="zh-CN" sz="2400">
                <a:latin typeface="Times New Roman" panose="02020603050405020304" pitchFamily="18" charset="0"/>
              </a:rPr>
              <a:t> </a:t>
            </a:r>
            <a:r>
              <a:rPr lang="en-US" altLang="zh-CN" sz="2400" i="1">
                <a:latin typeface="Times New Roman" panose="02020603050405020304" pitchFamily="18" charset="0"/>
              </a:rPr>
              <a:t>g</a:t>
            </a:r>
            <a:r>
              <a:rPr lang="en-US" altLang="zh-CN" sz="2400">
                <a:latin typeface="Times New Roman" panose="02020603050405020304" pitchFamily="18" charset="0"/>
              </a:rPr>
              <a:t> (</a:t>
            </a:r>
            <a:r>
              <a:rPr lang="en-US" altLang="zh-CN" sz="2400" i="1">
                <a:latin typeface="Times New Roman" panose="02020603050405020304" pitchFamily="18" charset="0"/>
              </a:rPr>
              <a:t>x</a:t>
            </a:r>
            <a:r>
              <a:rPr lang="en-US" altLang="zh-CN" sz="2400">
                <a:latin typeface="Times New Roman" panose="02020603050405020304" pitchFamily="18" charset="0"/>
              </a:rPr>
              <a:t>)</a:t>
            </a:r>
            <a:r>
              <a:rPr lang="en-US" altLang="zh-CN" sz="2400">
                <a:latin typeface="Symbol" panose="05050102010706020507" pitchFamily="18" charset="2"/>
              </a:rPr>
              <a:t>=</a:t>
            </a:r>
            <a:r>
              <a:rPr lang="en-US" altLang="zh-CN" sz="2400">
                <a:latin typeface="Times New Roman" panose="02020603050405020304" pitchFamily="18" charset="0"/>
              </a:rPr>
              <a:t>(</a:t>
            </a:r>
            <a:r>
              <a:rPr lang="en-US" altLang="zh-CN" sz="2400" i="1">
                <a:latin typeface="Times New Roman" panose="02020603050405020304" pitchFamily="18" charset="0"/>
              </a:rPr>
              <a:t>A </a:t>
            </a:r>
            <a:r>
              <a:rPr lang="en-US" altLang="zh-CN" sz="2400">
                <a:latin typeface="Symbol" panose="05050102010706020507" pitchFamily="18" charset="2"/>
              </a:rPr>
              <a:t>+ </a:t>
            </a:r>
            <a:r>
              <a:rPr lang="en-US" altLang="zh-CN" sz="2400" i="1">
                <a:latin typeface="Symbol" panose="05050102010706020507" pitchFamily="18" charset="2"/>
              </a:rPr>
              <a:t>a</a:t>
            </a:r>
            <a:r>
              <a:rPr lang="en-US" altLang="zh-CN" sz="2400">
                <a:latin typeface="Times New Roman" panose="02020603050405020304" pitchFamily="18" charset="0"/>
              </a:rPr>
              <a:t>) </a:t>
            </a:r>
            <a:r>
              <a:rPr lang="en-US" altLang="zh-CN" sz="2400">
                <a:latin typeface="Times New Roman" panose="02020603050405020304" pitchFamily="18" charset="0"/>
                <a:sym typeface="Symbol" panose="05050102010706020507" pitchFamily="18" charset="2"/>
              </a:rPr>
              <a:t></a:t>
            </a:r>
            <a:r>
              <a:rPr lang="en-US" altLang="zh-CN" sz="2400">
                <a:latin typeface="Times New Roman" panose="02020603050405020304" pitchFamily="18" charset="0"/>
              </a:rPr>
              <a:t> (</a:t>
            </a:r>
            <a:r>
              <a:rPr lang="en-US" altLang="zh-CN" sz="2400" i="1">
                <a:latin typeface="Times New Roman" panose="02020603050405020304" pitchFamily="18" charset="0"/>
              </a:rPr>
              <a:t>B </a:t>
            </a:r>
            <a:r>
              <a:rPr lang="en-US" altLang="zh-CN" sz="2400">
                <a:latin typeface="Symbol" panose="05050102010706020507" pitchFamily="18" charset="2"/>
              </a:rPr>
              <a:t>+ </a:t>
            </a:r>
            <a:r>
              <a:rPr lang="en-US" altLang="zh-CN" sz="2400" i="1">
                <a:latin typeface="Symbol" panose="05050102010706020507" pitchFamily="18" charset="2"/>
              </a:rPr>
              <a:t>b</a:t>
            </a:r>
            <a:r>
              <a:rPr lang="en-US" altLang="zh-CN" sz="2400">
                <a:latin typeface="Times New Roman" panose="02020603050405020304" pitchFamily="18" charset="0"/>
              </a:rPr>
              <a:t>) </a:t>
            </a:r>
            <a:r>
              <a:rPr lang="en-US" altLang="zh-CN" sz="2400">
                <a:latin typeface="Symbol" panose="05050102010706020507" pitchFamily="18" charset="2"/>
              </a:rPr>
              <a:t>= </a:t>
            </a:r>
            <a:r>
              <a:rPr lang="en-US" altLang="zh-CN" sz="2400">
                <a:latin typeface="Times New Roman" panose="02020603050405020304" pitchFamily="18" charset="0"/>
              </a:rPr>
              <a:t>(</a:t>
            </a:r>
            <a:r>
              <a:rPr lang="en-US" altLang="zh-CN" sz="2400" i="1">
                <a:latin typeface="Times New Roman" panose="02020603050405020304" pitchFamily="18" charset="0"/>
              </a:rPr>
              <a:t>A</a:t>
            </a:r>
            <a:r>
              <a:rPr lang="en-US" altLang="zh-CN" sz="2400">
                <a:latin typeface="Times New Roman" panose="02020603050405020304" pitchFamily="18" charset="0"/>
              </a:rPr>
              <a:t> </a:t>
            </a:r>
            <a:r>
              <a:rPr lang="en-US" altLang="zh-CN" sz="2400">
                <a:latin typeface="Times New Roman" panose="02020603050405020304" pitchFamily="18" charset="0"/>
                <a:sym typeface="Symbol" panose="05050102010706020507" pitchFamily="18" charset="2"/>
              </a:rPr>
              <a:t></a:t>
            </a:r>
            <a:r>
              <a:rPr lang="en-US" altLang="zh-CN" sz="2400">
                <a:latin typeface="Times New Roman" panose="02020603050405020304" pitchFamily="18" charset="0"/>
              </a:rPr>
              <a:t> </a:t>
            </a:r>
            <a:r>
              <a:rPr lang="en-US" altLang="zh-CN" sz="2400" i="1">
                <a:latin typeface="Times New Roman" panose="02020603050405020304" pitchFamily="18" charset="0"/>
              </a:rPr>
              <a:t>B</a:t>
            </a:r>
            <a:r>
              <a:rPr lang="en-US" altLang="zh-CN" sz="2400">
                <a:latin typeface="Times New Roman" panose="02020603050405020304" pitchFamily="18" charset="0"/>
              </a:rPr>
              <a:t>) </a:t>
            </a:r>
            <a:r>
              <a:rPr lang="en-US" altLang="zh-CN" sz="2400">
                <a:latin typeface="Symbol" panose="05050102010706020507" pitchFamily="18" charset="2"/>
              </a:rPr>
              <a:t>+ </a:t>
            </a:r>
            <a:r>
              <a:rPr lang="en-US" altLang="zh-CN" sz="2400">
                <a:latin typeface="Times New Roman" panose="02020603050405020304" pitchFamily="18" charset="0"/>
              </a:rPr>
              <a:t>(</a:t>
            </a:r>
            <a:r>
              <a:rPr lang="en-US" altLang="zh-CN" sz="2400" i="1">
                <a:latin typeface="Symbol" panose="05050102010706020507" pitchFamily="18" charset="2"/>
              </a:rPr>
              <a:t>a </a:t>
            </a:r>
            <a:r>
              <a:rPr lang="en-US" altLang="zh-CN" sz="2400">
                <a:latin typeface="Times New Roman" panose="02020603050405020304" pitchFamily="18" charset="0"/>
                <a:sym typeface="Symbol" panose="05050102010706020507" pitchFamily="18" charset="2"/>
              </a:rPr>
              <a:t></a:t>
            </a:r>
            <a:r>
              <a:rPr lang="en-US" altLang="zh-CN" sz="2400">
                <a:latin typeface="Times New Roman" panose="02020603050405020304" pitchFamily="18" charset="0"/>
              </a:rPr>
              <a:t> </a:t>
            </a:r>
            <a:r>
              <a:rPr lang="en-US" altLang="zh-CN" sz="2400" i="1">
                <a:latin typeface="Symbol" panose="05050102010706020507" pitchFamily="18" charset="2"/>
              </a:rPr>
              <a:t>b</a:t>
            </a:r>
            <a:r>
              <a:rPr lang="en-US" altLang="zh-CN" sz="2400">
                <a:latin typeface="Times New Roman" panose="02020603050405020304" pitchFamily="18" charset="0"/>
              </a:rPr>
              <a:t>)</a:t>
            </a:r>
            <a:endParaRPr lang="en-US" altLang="zh-CN" sz="2400">
              <a:latin typeface="Times New Roman" panose="02020603050405020304" pitchFamily="18" charset="0"/>
            </a:endParaRPr>
          </a:p>
        </p:txBody>
      </p:sp>
      <p:sp>
        <p:nvSpPr>
          <p:cNvPr id="15573" name="矩形 15572"/>
          <p:cNvSpPr/>
          <p:nvPr/>
        </p:nvSpPr>
        <p:spPr>
          <a:xfrm>
            <a:off x="331788" y="3416300"/>
            <a:ext cx="4565015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pPr eaLnBrk="1" hangingPunct="1"/>
            <a:r>
              <a:rPr lang="zh-CN" altLang="en-US" sz="2400" dirty="0">
                <a:latin typeface="Times New Roman" panose="02020603050405020304" pitchFamily="18" charset="0"/>
              </a:rPr>
              <a:t>由本节定理</a:t>
            </a:r>
            <a:r>
              <a:rPr lang="en-US" altLang="zh-CN" sz="2400" dirty="0">
                <a:latin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</a:rPr>
              <a:t>，得</a:t>
            </a:r>
            <a:r>
              <a:rPr lang="en-US" altLang="zh-CN" sz="2400" i="1">
                <a:latin typeface="Symbol" panose="05050102010706020507" pitchFamily="18" charset="2"/>
              </a:rPr>
              <a:t>a </a:t>
            </a:r>
            <a:r>
              <a:rPr lang="en-US" altLang="zh-CN" sz="2400">
                <a:latin typeface="Times New Roman" panose="02020603050405020304" pitchFamily="18" charset="0"/>
                <a:sym typeface="Symbol" panose="05050102010706020507" pitchFamily="18" charset="2"/>
              </a:rPr>
              <a:t></a:t>
            </a:r>
            <a:r>
              <a:rPr lang="en-US" altLang="zh-CN" sz="2400">
                <a:latin typeface="Times New Roman" panose="02020603050405020304" pitchFamily="18" charset="0"/>
              </a:rPr>
              <a:t> </a:t>
            </a:r>
            <a:r>
              <a:rPr lang="en-US" altLang="zh-CN" sz="2400" i="1">
                <a:latin typeface="Symbol" panose="05050102010706020507" pitchFamily="18" charset="2"/>
              </a:rPr>
              <a:t>b </a:t>
            </a:r>
            <a:r>
              <a:rPr lang="zh-CN" altLang="en-US" sz="2400" dirty="0">
                <a:latin typeface="Times New Roman" panose="02020603050405020304" pitchFamily="18" charset="0"/>
              </a:rPr>
              <a:t>是无穷小．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15574" name="矩形 15573"/>
          <p:cNvSpPr/>
          <p:nvPr/>
        </p:nvSpPr>
        <p:spPr>
          <a:xfrm>
            <a:off x="4763135" y="3426460"/>
            <a:ext cx="289560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pPr eaLnBrk="1" hangingPunct="1"/>
            <a:r>
              <a:rPr lang="zh-CN" altLang="en-US" sz="2400" dirty="0">
                <a:latin typeface="Times New Roman" panose="02020603050405020304" pitchFamily="18" charset="0"/>
              </a:rPr>
              <a:t>再由第三</a:t>
            </a:r>
            <a:r>
              <a:rPr lang="zh-CN" altLang="en-US" sz="2400" dirty="0">
                <a:latin typeface="Times New Roman" panose="02020603050405020304" pitchFamily="18" charset="0"/>
              </a:rPr>
              <a:t>节定理</a:t>
            </a:r>
            <a:r>
              <a:rPr lang="en-US" altLang="zh-CN" sz="2400" dirty="0">
                <a:latin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</a:rPr>
              <a:t>，得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15575" name="矩形 15574"/>
          <p:cNvSpPr/>
          <p:nvPr/>
        </p:nvSpPr>
        <p:spPr>
          <a:xfrm>
            <a:off x="1524000" y="4005263"/>
            <a:ext cx="605536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pPr eaLnBrk="1" hangingPunct="1"/>
            <a:r>
              <a:rPr lang="en-US" altLang="zh-CN" sz="2400" err="1">
                <a:latin typeface="Times New Roman" panose="02020603050405020304" pitchFamily="18" charset="0"/>
              </a:rPr>
              <a:t>lim</a:t>
            </a:r>
            <a:r>
              <a:rPr lang="en-US" altLang="zh-CN" sz="2400">
                <a:latin typeface="Times New Roman" panose="02020603050405020304" pitchFamily="18" charset="0"/>
              </a:rPr>
              <a:t> [</a:t>
            </a:r>
            <a:r>
              <a:rPr lang="en-US" altLang="zh-CN" sz="2400" i="1">
                <a:latin typeface="Times New Roman" panose="02020603050405020304" pitchFamily="18" charset="0"/>
              </a:rPr>
              <a:t>f</a:t>
            </a:r>
            <a:r>
              <a:rPr lang="en-US" altLang="zh-CN" sz="2400">
                <a:latin typeface="Times New Roman" panose="02020603050405020304" pitchFamily="18" charset="0"/>
              </a:rPr>
              <a:t> (</a:t>
            </a:r>
            <a:r>
              <a:rPr lang="en-US" altLang="zh-CN" sz="2400" i="1">
                <a:latin typeface="Times New Roman" panose="02020603050405020304" pitchFamily="18" charset="0"/>
              </a:rPr>
              <a:t>x</a:t>
            </a:r>
            <a:r>
              <a:rPr lang="en-US" altLang="zh-CN" sz="2400">
                <a:latin typeface="Times New Roman" panose="02020603050405020304" pitchFamily="18" charset="0"/>
              </a:rPr>
              <a:t>) </a:t>
            </a:r>
            <a:r>
              <a:rPr lang="en-US" altLang="zh-CN" sz="2400">
                <a:latin typeface="Times New Roman" panose="02020603050405020304" pitchFamily="18" charset="0"/>
                <a:sym typeface="Symbol" panose="05050102010706020507" pitchFamily="18" charset="2"/>
              </a:rPr>
              <a:t></a:t>
            </a:r>
            <a:r>
              <a:rPr lang="en-US" altLang="zh-CN" sz="2400">
                <a:latin typeface="Times New Roman" panose="02020603050405020304" pitchFamily="18" charset="0"/>
              </a:rPr>
              <a:t> </a:t>
            </a:r>
            <a:r>
              <a:rPr lang="en-US" altLang="zh-CN" sz="2400" i="1">
                <a:latin typeface="Times New Roman" panose="02020603050405020304" pitchFamily="18" charset="0"/>
              </a:rPr>
              <a:t>g</a:t>
            </a:r>
            <a:r>
              <a:rPr lang="en-US" altLang="zh-CN" sz="2400">
                <a:latin typeface="Times New Roman" panose="02020603050405020304" pitchFamily="18" charset="0"/>
              </a:rPr>
              <a:t> (</a:t>
            </a:r>
            <a:r>
              <a:rPr lang="en-US" altLang="zh-CN" sz="2400" i="1">
                <a:latin typeface="Times New Roman" panose="02020603050405020304" pitchFamily="18" charset="0"/>
              </a:rPr>
              <a:t>x</a:t>
            </a:r>
            <a:r>
              <a:rPr lang="en-US" altLang="zh-CN" sz="2400">
                <a:latin typeface="Times New Roman" panose="02020603050405020304" pitchFamily="18" charset="0"/>
              </a:rPr>
              <a:t>)] </a:t>
            </a:r>
            <a:r>
              <a:rPr lang="en-US" altLang="zh-CN" sz="2400">
                <a:latin typeface="Symbol" panose="05050102010706020507" pitchFamily="18" charset="2"/>
              </a:rPr>
              <a:t>= </a:t>
            </a:r>
            <a:r>
              <a:rPr lang="en-US" altLang="zh-CN" sz="2400" i="1">
                <a:latin typeface="Times New Roman" panose="02020603050405020304" pitchFamily="18" charset="0"/>
              </a:rPr>
              <a:t>A</a:t>
            </a:r>
            <a:r>
              <a:rPr lang="en-US" altLang="zh-CN" sz="2400">
                <a:latin typeface="Times New Roman" panose="02020603050405020304" pitchFamily="18" charset="0"/>
              </a:rPr>
              <a:t> </a:t>
            </a:r>
            <a:r>
              <a:rPr lang="en-US" altLang="zh-CN" sz="2400">
                <a:latin typeface="Times New Roman" panose="02020603050405020304" pitchFamily="18" charset="0"/>
                <a:sym typeface="Symbol" panose="05050102010706020507" pitchFamily="18" charset="2"/>
              </a:rPr>
              <a:t></a:t>
            </a:r>
            <a:r>
              <a:rPr lang="en-US" altLang="zh-CN" sz="2400">
                <a:latin typeface="Times New Roman" panose="02020603050405020304" pitchFamily="18" charset="0"/>
              </a:rPr>
              <a:t> </a:t>
            </a:r>
            <a:r>
              <a:rPr lang="en-US" altLang="zh-CN" sz="2400" i="1">
                <a:latin typeface="Times New Roman" panose="02020603050405020304" pitchFamily="18" charset="0"/>
              </a:rPr>
              <a:t>B </a:t>
            </a:r>
            <a:r>
              <a:rPr lang="en-US" altLang="zh-CN" sz="2400">
                <a:latin typeface="Symbol" panose="05050102010706020507" pitchFamily="18" charset="2"/>
              </a:rPr>
              <a:t>= </a:t>
            </a:r>
            <a:r>
              <a:rPr lang="en-US" altLang="zh-CN" sz="2400" err="1">
                <a:latin typeface="Times New Roman" panose="02020603050405020304" pitchFamily="18" charset="0"/>
              </a:rPr>
              <a:t>lim</a:t>
            </a:r>
            <a:r>
              <a:rPr lang="en-US" altLang="zh-CN" sz="2400">
                <a:latin typeface="Times New Roman" panose="02020603050405020304" pitchFamily="18" charset="0"/>
              </a:rPr>
              <a:t> </a:t>
            </a:r>
            <a:r>
              <a:rPr lang="en-US" altLang="zh-CN" sz="2400" i="1">
                <a:latin typeface="Times New Roman" panose="02020603050405020304" pitchFamily="18" charset="0"/>
              </a:rPr>
              <a:t>f</a:t>
            </a:r>
            <a:r>
              <a:rPr lang="en-US" altLang="zh-CN" sz="2400">
                <a:latin typeface="Times New Roman" panose="02020603050405020304" pitchFamily="18" charset="0"/>
              </a:rPr>
              <a:t> (</a:t>
            </a:r>
            <a:r>
              <a:rPr lang="en-US" altLang="zh-CN" sz="2400" i="1">
                <a:latin typeface="Times New Roman" panose="02020603050405020304" pitchFamily="18" charset="0"/>
              </a:rPr>
              <a:t>x</a:t>
            </a:r>
            <a:r>
              <a:rPr lang="en-US" altLang="zh-CN" sz="2400">
                <a:latin typeface="Times New Roman" panose="02020603050405020304" pitchFamily="18" charset="0"/>
              </a:rPr>
              <a:t>) </a:t>
            </a:r>
            <a:r>
              <a:rPr lang="en-US" altLang="zh-CN" sz="2400">
                <a:latin typeface="Times New Roman" panose="02020603050405020304" pitchFamily="18" charset="0"/>
                <a:sym typeface="Symbol" panose="05050102010706020507" pitchFamily="18" charset="2"/>
              </a:rPr>
              <a:t></a:t>
            </a:r>
            <a:r>
              <a:rPr lang="en-US" altLang="zh-CN" sz="2400" err="1">
                <a:latin typeface="Times New Roman" panose="02020603050405020304" pitchFamily="18" charset="0"/>
              </a:rPr>
              <a:t> lim</a:t>
            </a:r>
            <a:r>
              <a:rPr lang="en-US" altLang="zh-CN" sz="2400">
                <a:latin typeface="Times New Roman" panose="02020603050405020304" pitchFamily="18" charset="0"/>
              </a:rPr>
              <a:t> </a:t>
            </a:r>
            <a:r>
              <a:rPr lang="en-US" altLang="zh-CN" sz="2400" i="1">
                <a:latin typeface="Times New Roman" panose="02020603050405020304" pitchFamily="18" charset="0"/>
              </a:rPr>
              <a:t>g</a:t>
            </a:r>
            <a:r>
              <a:rPr lang="en-US" altLang="zh-CN" sz="2400">
                <a:latin typeface="Times New Roman" panose="02020603050405020304" pitchFamily="18" charset="0"/>
              </a:rPr>
              <a:t> (</a:t>
            </a:r>
            <a:r>
              <a:rPr lang="en-US" altLang="zh-CN" sz="2400" i="1">
                <a:latin typeface="Times New Roman" panose="02020603050405020304" pitchFamily="18" charset="0"/>
              </a:rPr>
              <a:t>x</a:t>
            </a:r>
            <a:r>
              <a:rPr lang="en-US" altLang="zh-CN" sz="2400" dirty="0">
                <a:latin typeface="Times New Roman" panose="02020603050405020304" pitchFamily="18" charset="0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</a:rPr>
              <a:t>．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5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5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5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5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5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5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5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5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55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55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5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05" grpId="0" build="p"/>
      <p:bldP spid="15520" grpId="0" advAuto="1000" build="p"/>
      <p:bldP spid="15565" grpId="0" build="p"/>
      <p:bldP spid="15566" grpId="0" build="p"/>
      <p:bldP spid="15567" grpId="0" build="p"/>
      <p:bldP spid="15568" grpId="0" build="p"/>
      <p:bldP spid="15569" grpId="0" build="p"/>
      <p:bldP spid="15572" grpId="0" build="p"/>
      <p:bldP spid="15573" grpId="0" build="p"/>
      <p:bldP spid="15574" grpId="0" build="p"/>
      <p:bldP spid="1557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7409"/>
          <p:cNvSpPr txBox="1"/>
          <p:nvPr/>
        </p:nvSpPr>
        <p:spPr>
          <a:xfrm>
            <a:off x="381000" y="758825"/>
            <a:ext cx="8458200" cy="2489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400" dirty="0">
                <a:latin typeface="Times New Roman" panose="02020603050405020304" pitchFamily="18" charset="0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</a:rPr>
              <a:t>定理（</a:t>
            </a:r>
            <a:r>
              <a:rPr lang="en-US" altLang="zh-CN" sz="2400" dirty="0">
                <a:latin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</a:rPr>
              <a:t>）可推广到有限个函数的情形，例如，如果</a:t>
            </a:r>
            <a:r>
              <a:rPr lang="en-US" altLang="zh-CN" sz="2400" err="1">
                <a:latin typeface="Times New Roman" panose="02020603050405020304" pitchFamily="18" charset="0"/>
              </a:rPr>
              <a:t>lim</a:t>
            </a:r>
            <a:r>
              <a:rPr lang="en-US" altLang="zh-CN" sz="2400">
                <a:latin typeface="Times New Roman" panose="02020603050405020304" pitchFamily="18" charset="0"/>
              </a:rPr>
              <a:t> </a:t>
            </a:r>
            <a:r>
              <a:rPr lang="en-US" altLang="zh-CN" sz="2400" i="1">
                <a:latin typeface="Times New Roman" panose="02020603050405020304" pitchFamily="18" charset="0"/>
              </a:rPr>
              <a:t>f</a:t>
            </a:r>
            <a:r>
              <a:rPr lang="en-US" altLang="zh-CN" sz="2400">
                <a:latin typeface="Times New Roman" panose="02020603050405020304" pitchFamily="18" charset="0"/>
              </a:rPr>
              <a:t> (</a:t>
            </a:r>
            <a:r>
              <a:rPr lang="en-US" altLang="zh-CN" sz="2400" i="1">
                <a:latin typeface="Times New Roman" panose="02020603050405020304" pitchFamily="18" charset="0"/>
              </a:rPr>
              <a:t>x</a:t>
            </a:r>
            <a:r>
              <a:rPr lang="en-US" altLang="zh-CN" sz="2400" dirty="0">
                <a:latin typeface="Times New Roman" panose="02020603050405020304" pitchFamily="18" charset="0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</a:rPr>
              <a:t>，</a:t>
            </a:r>
            <a:endParaRPr lang="zh-CN" altLang="en-US" sz="2400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err="1">
                <a:latin typeface="Times New Roman" panose="02020603050405020304" pitchFamily="18" charset="0"/>
              </a:rPr>
              <a:t>lim</a:t>
            </a:r>
            <a:r>
              <a:rPr lang="en-US" altLang="zh-CN" sz="2400">
                <a:latin typeface="Times New Roman" panose="02020603050405020304" pitchFamily="18" charset="0"/>
              </a:rPr>
              <a:t> </a:t>
            </a:r>
            <a:r>
              <a:rPr lang="en-US" altLang="zh-CN" sz="2400" i="1">
                <a:latin typeface="Times New Roman" panose="02020603050405020304" pitchFamily="18" charset="0"/>
              </a:rPr>
              <a:t>g</a:t>
            </a:r>
            <a:r>
              <a:rPr lang="en-US" altLang="zh-CN" sz="2400">
                <a:latin typeface="Times New Roman" panose="02020603050405020304" pitchFamily="18" charset="0"/>
              </a:rPr>
              <a:t> (</a:t>
            </a:r>
            <a:r>
              <a:rPr lang="en-US" altLang="zh-CN" sz="2400" i="1">
                <a:latin typeface="Times New Roman" panose="02020603050405020304" pitchFamily="18" charset="0"/>
              </a:rPr>
              <a:t>x</a:t>
            </a:r>
            <a:r>
              <a:rPr lang="en-US" altLang="zh-CN" sz="2400" dirty="0">
                <a:latin typeface="Times New Roman" panose="02020603050405020304" pitchFamily="18" charset="0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</a:rPr>
              <a:t>，</a:t>
            </a:r>
            <a:r>
              <a:rPr lang="en-US" altLang="zh-CN" sz="2400" err="1">
                <a:latin typeface="Times New Roman" panose="02020603050405020304" pitchFamily="18" charset="0"/>
              </a:rPr>
              <a:t>lim</a:t>
            </a:r>
            <a:r>
              <a:rPr lang="en-US" altLang="zh-CN" sz="2400">
                <a:latin typeface="Times New Roman" panose="02020603050405020304" pitchFamily="18" charset="0"/>
              </a:rPr>
              <a:t> </a:t>
            </a:r>
            <a:r>
              <a:rPr lang="en-US" altLang="zh-CN" sz="2400" i="1">
                <a:latin typeface="Times New Roman" panose="02020603050405020304" pitchFamily="18" charset="0"/>
              </a:rPr>
              <a:t>h</a:t>
            </a:r>
            <a:r>
              <a:rPr lang="en-US" altLang="zh-CN" sz="2400">
                <a:latin typeface="Times New Roman" panose="02020603050405020304" pitchFamily="18" charset="0"/>
              </a:rPr>
              <a:t> (</a:t>
            </a:r>
            <a:r>
              <a:rPr lang="en-US" altLang="zh-CN" sz="2400" i="1">
                <a:latin typeface="Times New Roman" panose="02020603050405020304" pitchFamily="18" charset="0"/>
              </a:rPr>
              <a:t>x</a:t>
            </a:r>
            <a:r>
              <a:rPr lang="zh-CN" altLang="zh-CN" sz="2400" dirty="0">
                <a:latin typeface="Times New Roman" panose="02020603050405020304" pitchFamily="18" charset="0"/>
              </a:rPr>
              <a:t>)都存在，则由定理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）</a:t>
            </a:r>
            <a:r>
              <a:rPr lang="zh-CN" altLang="zh-CN" sz="2400" dirty="0">
                <a:latin typeface="Times New Roman" panose="02020603050405020304" pitchFamily="18" charset="0"/>
              </a:rPr>
              <a:t>有</a:t>
            </a:r>
            <a:endParaRPr lang="zh-CN" altLang="zh-CN" sz="2400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dirty="0">
                <a:latin typeface="Times New Roman" panose="02020603050405020304" pitchFamily="18" charset="0"/>
              </a:rPr>
              <a:t>      </a:t>
            </a:r>
            <a:r>
              <a:rPr lang="en-US" altLang="zh-CN" sz="2400" err="1">
                <a:latin typeface="Times New Roman" panose="02020603050405020304" pitchFamily="18" charset="0"/>
              </a:rPr>
              <a:t>lim</a:t>
            </a:r>
            <a:r>
              <a:rPr lang="en-US" altLang="zh-CN" sz="2400">
                <a:latin typeface="Times New Roman" panose="02020603050405020304" pitchFamily="18" charset="0"/>
              </a:rPr>
              <a:t> [</a:t>
            </a:r>
            <a:r>
              <a:rPr lang="en-US" altLang="zh-CN" sz="2400" i="1">
                <a:latin typeface="Times New Roman" panose="02020603050405020304" pitchFamily="18" charset="0"/>
              </a:rPr>
              <a:t>f</a:t>
            </a:r>
            <a:r>
              <a:rPr lang="en-US" altLang="zh-CN" sz="2400">
                <a:latin typeface="Times New Roman" panose="02020603050405020304" pitchFamily="18" charset="0"/>
              </a:rPr>
              <a:t> (</a:t>
            </a:r>
            <a:r>
              <a:rPr lang="en-US" altLang="zh-CN" sz="2400" i="1" err="1">
                <a:latin typeface="Times New Roman" panose="02020603050405020304" pitchFamily="18" charset="0"/>
              </a:rPr>
              <a:t>x</a:t>
            </a:r>
            <a:r>
              <a:rPr lang="en-US" altLang="zh-CN" sz="2400" err="1">
                <a:latin typeface="Times New Roman" panose="02020603050405020304" pitchFamily="18" charset="0"/>
              </a:rPr>
              <a:t>)+</a:t>
            </a:r>
            <a:r>
              <a:rPr lang="en-US" altLang="zh-CN" sz="2400" i="1" err="1">
                <a:latin typeface="Times New Roman" panose="02020603050405020304" pitchFamily="18" charset="0"/>
              </a:rPr>
              <a:t>g</a:t>
            </a:r>
            <a:r>
              <a:rPr lang="en-US" altLang="zh-CN" sz="2400">
                <a:latin typeface="Times New Roman" panose="02020603050405020304" pitchFamily="18" charset="0"/>
              </a:rPr>
              <a:t> (</a:t>
            </a:r>
            <a:r>
              <a:rPr lang="en-US" altLang="zh-CN" sz="2400" i="1" err="1">
                <a:latin typeface="Times New Roman" panose="02020603050405020304" pitchFamily="18" charset="0"/>
              </a:rPr>
              <a:t>x</a:t>
            </a:r>
            <a:r>
              <a:rPr lang="en-US" altLang="zh-CN" sz="2400" err="1">
                <a:latin typeface="Times New Roman" panose="02020603050405020304" pitchFamily="18" charset="0"/>
              </a:rPr>
              <a:t>)</a:t>
            </a:r>
            <a:r>
              <a:rPr lang="en-US" altLang="zh-CN" sz="2400" err="1">
                <a:latin typeface="Symbol" panose="05050102010706020507" pitchFamily="18" charset="2"/>
              </a:rPr>
              <a:t>-</a:t>
            </a:r>
            <a:r>
              <a:rPr lang="en-US" altLang="zh-CN" sz="2400" i="1" err="1">
                <a:latin typeface="Times New Roman" panose="02020603050405020304" pitchFamily="18" charset="0"/>
              </a:rPr>
              <a:t>h</a:t>
            </a:r>
            <a:r>
              <a:rPr lang="en-US" altLang="zh-CN" sz="2400">
                <a:latin typeface="Times New Roman" panose="02020603050405020304" pitchFamily="18" charset="0"/>
              </a:rPr>
              <a:t> (</a:t>
            </a:r>
            <a:r>
              <a:rPr lang="en-US" altLang="zh-CN" sz="2400" i="1">
                <a:latin typeface="Times New Roman" panose="02020603050405020304" pitchFamily="18" charset="0"/>
              </a:rPr>
              <a:t>x</a:t>
            </a:r>
            <a:r>
              <a:rPr lang="en-US" altLang="zh-CN" sz="2400" err="1">
                <a:latin typeface="Times New Roman" panose="02020603050405020304" pitchFamily="18" charset="0"/>
              </a:rPr>
              <a:t>)]=lim</a:t>
            </a:r>
            <a:r>
              <a:rPr lang="en-US" altLang="zh-CN" sz="2400">
                <a:latin typeface="Times New Roman" panose="02020603050405020304" pitchFamily="18" charset="0"/>
              </a:rPr>
              <a:t> {</a:t>
            </a:r>
            <a:r>
              <a:rPr lang="en-US" altLang="zh-CN" sz="2400" i="1">
                <a:latin typeface="Times New Roman" panose="02020603050405020304" pitchFamily="18" charset="0"/>
              </a:rPr>
              <a:t>f</a:t>
            </a:r>
            <a:r>
              <a:rPr lang="en-US" altLang="zh-CN" sz="2400">
                <a:latin typeface="Times New Roman" panose="02020603050405020304" pitchFamily="18" charset="0"/>
              </a:rPr>
              <a:t> (</a:t>
            </a:r>
            <a:r>
              <a:rPr lang="en-US" altLang="zh-CN" sz="2400" i="1" err="1">
                <a:latin typeface="Times New Roman" panose="02020603050405020304" pitchFamily="18" charset="0"/>
              </a:rPr>
              <a:t>x</a:t>
            </a:r>
            <a:r>
              <a:rPr lang="en-US" altLang="zh-CN" sz="2400" err="1">
                <a:latin typeface="Times New Roman" panose="02020603050405020304" pitchFamily="18" charset="0"/>
              </a:rPr>
              <a:t>)+[</a:t>
            </a:r>
            <a:r>
              <a:rPr lang="en-US" altLang="zh-CN" sz="2400" i="1" err="1">
                <a:latin typeface="Times New Roman" panose="02020603050405020304" pitchFamily="18" charset="0"/>
              </a:rPr>
              <a:t>g</a:t>
            </a:r>
            <a:r>
              <a:rPr lang="en-US" altLang="zh-CN" sz="2400">
                <a:latin typeface="Times New Roman" panose="02020603050405020304" pitchFamily="18" charset="0"/>
              </a:rPr>
              <a:t> (</a:t>
            </a:r>
            <a:r>
              <a:rPr lang="en-US" altLang="zh-CN" sz="2400" i="1" err="1">
                <a:latin typeface="Times New Roman" panose="02020603050405020304" pitchFamily="18" charset="0"/>
              </a:rPr>
              <a:t>x</a:t>
            </a:r>
            <a:r>
              <a:rPr lang="en-US" altLang="zh-CN" sz="2400" err="1">
                <a:latin typeface="Times New Roman" panose="02020603050405020304" pitchFamily="18" charset="0"/>
              </a:rPr>
              <a:t>)</a:t>
            </a:r>
            <a:r>
              <a:rPr lang="en-US" altLang="zh-CN" sz="2400" err="1">
                <a:latin typeface="Symbol" panose="05050102010706020507" pitchFamily="18" charset="2"/>
              </a:rPr>
              <a:t>-</a:t>
            </a:r>
            <a:r>
              <a:rPr lang="en-US" altLang="zh-CN" sz="2400" i="1" err="1">
                <a:latin typeface="Times New Roman" panose="02020603050405020304" pitchFamily="18" charset="0"/>
              </a:rPr>
              <a:t>h</a:t>
            </a:r>
            <a:r>
              <a:rPr lang="en-US" altLang="zh-CN" sz="2400">
                <a:latin typeface="Times New Roman" panose="02020603050405020304" pitchFamily="18" charset="0"/>
              </a:rPr>
              <a:t> (</a:t>
            </a:r>
            <a:r>
              <a:rPr lang="en-US" altLang="zh-CN" sz="2400" i="1">
                <a:latin typeface="Times New Roman" panose="02020603050405020304" pitchFamily="18" charset="0"/>
              </a:rPr>
              <a:t>x</a:t>
            </a:r>
            <a:r>
              <a:rPr lang="en-US" altLang="zh-CN" sz="2400">
                <a:latin typeface="Times New Roman" panose="02020603050405020304" pitchFamily="18" charset="0"/>
              </a:rPr>
              <a:t>)]}</a:t>
            </a:r>
            <a:endParaRPr lang="en-US" altLang="zh-CN" sz="240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err="1">
                <a:latin typeface="Times New Roman" panose="02020603050405020304" pitchFamily="18" charset="0"/>
              </a:rPr>
              <a:t>                                         =lim</a:t>
            </a:r>
            <a:r>
              <a:rPr lang="en-US" altLang="zh-CN" sz="2400">
                <a:latin typeface="Times New Roman" panose="02020603050405020304" pitchFamily="18" charset="0"/>
              </a:rPr>
              <a:t> </a:t>
            </a:r>
            <a:r>
              <a:rPr lang="en-US" altLang="zh-CN" sz="2400" i="1">
                <a:latin typeface="Times New Roman" panose="02020603050405020304" pitchFamily="18" charset="0"/>
              </a:rPr>
              <a:t>f</a:t>
            </a:r>
            <a:r>
              <a:rPr lang="en-US" altLang="zh-CN" sz="2400">
                <a:latin typeface="Times New Roman" panose="02020603050405020304" pitchFamily="18" charset="0"/>
              </a:rPr>
              <a:t> (</a:t>
            </a:r>
            <a:r>
              <a:rPr lang="en-US" altLang="zh-CN" sz="2400" i="1" err="1">
                <a:latin typeface="Times New Roman" panose="02020603050405020304" pitchFamily="18" charset="0"/>
              </a:rPr>
              <a:t>x</a:t>
            </a:r>
            <a:r>
              <a:rPr lang="en-US" altLang="zh-CN" sz="2400" err="1">
                <a:latin typeface="Times New Roman" panose="02020603050405020304" pitchFamily="18" charset="0"/>
              </a:rPr>
              <a:t>)+lim</a:t>
            </a:r>
            <a:r>
              <a:rPr lang="en-US" altLang="zh-CN" sz="2400">
                <a:latin typeface="Times New Roman" panose="02020603050405020304" pitchFamily="18" charset="0"/>
              </a:rPr>
              <a:t> [</a:t>
            </a:r>
            <a:r>
              <a:rPr lang="en-US" altLang="zh-CN" sz="2400" i="1">
                <a:latin typeface="Times New Roman" panose="02020603050405020304" pitchFamily="18" charset="0"/>
              </a:rPr>
              <a:t>g</a:t>
            </a:r>
            <a:r>
              <a:rPr lang="en-US" altLang="zh-CN" sz="2400">
                <a:latin typeface="Times New Roman" panose="02020603050405020304" pitchFamily="18" charset="0"/>
              </a:rPr>
              <a:t> (</a:t>
            </a:r>
            <a:r>
              <a:rPr lang="en-US" altLang="zh-CN" sz="2400" i="1" err="1">
                <a:latin typeface="Times New Roman" panose="02020603050405020304" pitchFamily="18" charset="0"/>
              </a:rPr>
              <a:t>x</a:t>
            </a:r>
            <a:r>
              <a:rPr lang="en-US" altLang="zh-CN" sz="2400" err="1">
                <a:latin typeface="Times New Roman" panose="02020603050405020304" pitchFamily="18" charset="0"/>
              </a:rPr>
              <a:t>)</a:t>
            </a:r>
            <a:r>
              <a:rPr lang="en-US" altLang="zh-CN" sz="2400" err="1">
                <a:latin typeface="Symbol" panose="05050102010706020507" pitchFamily="18" charset="2"/>
              </a:rPr>
              <a:t>-</a:t>
            </a:r>
            <a:r>
              <a:rPr lang="en-US" altLang="zh-CN" sz="2400" i="1" err="1">
                <a:latin typeface="Times New Roman" panose="02020603050405020304" pitchFamily="18" charset="0"/>
              </a:rPr>
              <a:t>h</a:t>
            </a:r>
            <a:r>
              <a:rPr lang="en-US" altLang="zh-CN" sz="2400">
                <a:latin typeface="Times New Roman" panose="02020603050405020304" pitchFamily="18" charset="0"/>
              </a:rPr>
              <a:t> (</a:t>
            </a:r>
            <a:r>
              <a:rPr lang="en-US" altLang="zh-CN" sz="2400" i="1">
                <a:latin typeface="Times New Roman" panose="02020603050405020304" pitchFamily="18" charset="0"/>
              </a:rPr>
              <a:t>x</a:t>
            </a:r>
            <a:r>
              <a:rPr lang="en-US" altLang="zh-CN" sz="2400">
                <a:latin typeface="Times New Roman" panose="02020603050405020304" pitchFamily="18" charset="0"/>
              </a:rPr>
              <a:t>)]</a:t>
            </a:r>
            <a:endParaRPr lang="en-US" altLang="zh-CN" sz="240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err="1">
                <a:latin typeface="Times New Roman" panose="02020603050405020304" pitchFamily="18" charset="0"/>
              </a:rPr>
              <a:t>                                         =lim</a:t>
            </a:r>
            <a:r>
              <a:rPr lang="en-US" altLang="zh-CN" sz="2400">
                <a:latin typeface="Times New Roman" panose="02020603050405020304" pitchFamily="18" charset="0"/>
              </a:rPr>
              <a:t> </a:t>
            </a:r>
            <a:r>
              <a:rPr lang="en-US" altLang="zh-CN" sz="2400" i="1">
                <a:latin typeface="Times New Roman" panose="02020603050405020304" pitchFamily="18" charset="0"/>
              </a:rPr>
              <a:t>f </a:t>
            </a:r>
            <a:r>
              <a:rPr lang="en-US" altLang="zh-CN" sz="2400">
                <a:latin typeface="Times New Roman" panose="02020603050405020304" pitchFamily="18" charset="0"/>
              </a:rPr>
              <a:t>(</a:t>
            </a:r>
            <a:r>
              <a:rPr lang="en-US" altLang="zh-CN" sz="2400" i="1" err="1">
                <a:latin typeface="Times New Roman" panose="02020603050405020304" pitchFamily="18" charset="0"/>
              </a:rPr>
              <a:t>x</a:t>
            </a:r>
            <a:r>
              <a:rPr lang="en-US" altLang="zh-CN" sz="2400" err="1">
                <a:latin typeface="Times New Roman" panose="02020603050405020304" pitchFamily="18" charset="0"/>
              </a:rPr>
              <a:t>)+lim</a:t>
            </a:r>
            <a:r>
              <a:rPr lang="en-US" altLang="zh-CN" sz="2400">
                <a:latin typeface="Times New Roman" panose="02020603050405020304" pitchFamily="18" charset="0"/>
              </a:rPr>
              <a:t> </a:t>
            </a:r>
            <a:r>
              <a:rPr lang="en-US" altLang="zh-CN" sz="2400" i="1">
                <a:latin typeface="Times New Roman" panose="02020603050405020304" pitchFamily="18" charset="0"/>
              </a:rPr>
              <a:t>g</a:t>
            </a:r>
            <a:r>
              <a:rPr lang="en-US" altLang="zh-CN" sz="2400">
                <a:latin typeface="Times New Roman" panose="02020603050405020304" pitchFamily="18" charset="0"/>
              </a:rPr>
              <a:t> (</a:t>
            </a:r>
            <a:r>
              <a:rPr lang="en-US" altLang="zh-CN" sz="2400" i="1" err="1">
                <a:latin typeface="Times New Roman" panose="02020603050405020304" pitchFamily="18" charset="0"/>
              </a:rPr>
              <a:t>x</a:t>
            </a:r>
            <a:r>
              <a:rPr lang="en-US" altLang="zh-CN" sz="2400" err="1">
                <a:latin typeface="Times New Roman" panose="02020603050405020304" pitchFamily="18" charset="0"/>
              </a:rPr>
              <a:t>)</a:t>
            </a:r>
            <a:r>
              <a:rPr lang="en-US" altLang="zh-CN" sz="2400" err="1">
                <a:latin typeface="Symbol" panose="05050102010706020507" pitchFamily="18" charset="2"/>
              </a:rPr>
              <a:t>-</a:t>
            </a:r>
            <a:r>
              <a:rPr lang="en-US" altLang="zh-CN" sz="2400" err="1">
                <a:latin typeface="Times New Roman" panose="02020603050405020304" pitchFamily="18" charset="0"/>
              </a:rPr>
              <a:t>lim</a:t>
            </a:r>
            <a:r>
              <a:rPr lang="en-US" altLang="zh-CN" sz="2400">
                <a:latin typeface="Times New Roman" panose="02020603050405020304" pitchFamily="18" charset="0"/>
              </a:rPr>
              <a:t> </a:t>
            </a:r>
            <a:r>
              <a:rPr lang="en-US" altLang="zh-CN" sz="2400" i="1">
                <a:latin typeface="Times New Roman" panose="02020603050405020304" pitchFamily="18" charset="0"/>
              </a:rPr>
              <a:t>h</a:t>
            </a:r>
            <a:r>
              <a:rPr lang="en-US" altLang="zh-CN" sz="2400">
                <a:latin typeface="Times New Roman" panose="02020603050405020304" pitchFamily="18" charset="0"/>
              </a:rPr>
              <a:t> (</a:t>
            </a:r>
            <a:r>
              <a:rPr lang="en-US" altLang="zh-CN" sz="2400" i="1">
                <a:latin typeface="Times New Roman" panose="02020603050405020304" pitchFamily="18" charset="0"/>
              </a:rPr>
              <a:t>x</a:t>
            </a:r>
            <a:r>
              <a:rPr lang="en-US" altLang="zh-CN" sz="2400" dirty="0">
                <a:latin typeface="Times New Roman" panose="02020603050405020304" pitchFamily="18" charset="0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</a:rPr>
              <a:t>．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17437" name="标题 17436"/>
          <p:cNvSpPr>
            <a:spLocks noGrp="1"/>
          </p:cNvSpPr>
          <p:nvPr>
            <p:ph type="title" idx="4294967295"/>
          </p:nvPr>
        </p:nvSpPr>
        <p:spPr>
          <a:xfrm>
            <a:off x="0" y="341630"/>
            <a:ext cx="3317875" cy="254000"/>
          </a:xfrm>
        </p:spPr>
        <p:txBody>
          <a:bodyPr tIns="0" bIns="0" anchor="ctr"/>
          <a:lstStyle/>
          <a:p>
            <a:pPr algn="l"/>
            <a:r>
              <a:rPr lang="zh-CN" altLang="en-US" sz="2400" b="0" dirty="0">
                <a:solidFill>
                  <a:srgbClr val="0000FF"/>
                </a:solidFill>
              </a:rPr>
              <a:t>定理（</a:t>
            </a:r>
            <a:r>
              <a:rPr lang="en-US" altLang="zh-CN" sz="2400" b="0" dirty="0">
                <a:solidFill>
                  <a:srgbClr val="0000FF"/>
                </a:solidFill>
              </a:rPr>
              <a:t>1</a:t>
            </a:r>
            <a:r>
              <a:rPr lang="zh-CN" altLang="en-US" sz="2400" b="0" dirty="0">
                <a:solidFill>
                  <a:srgbClr val="0000FF"/>
                </a:solidFill>
              </a:rPr>
              <a:t>）的推广：</a:t>
            </a:r>
            <a:endParaRPr lang="zh-CN" altLang="en-US" sz="2400" dirty="0"/>
          </a:p>
        </p:txBody>
      </p:sp>
      <p:sp>
        <p:nvSpPr>
          <p:cNvPr id="17447" name="动作按钮: 前进或下一项 17446">
            <a:hlinkClick r:id="" action="ppaction://hlinkshowjump?jump=nextslide"/>
          </p:cNvPr>
          <p:cNvSpPr/>
          <p:nvPr/>
        </p:nvSpPr>
        <p:spPr>
          <a:xfrm>
            <a:off x="7848600" y="6497638"/>
            <a:ext cx="647700" cy="360362"/>
          </a:xfrm>
          <a:prstGeom prst="actionButtonForwardNext">
            <a:avLst/>
          </a:prstGeom>
          <a:solidFill>
            <a:schemeClr val="hlink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49" name="文本框 17448"/>
          <p:cNvSpPr txBox="1"/>
          <p:nvPr/>
        </p:nvSpPr>
        <p:spPr>
          <a:xfrm>
            <a:off x="304800" y="3722688"/>
            <a:ext cx="8534400" cy="191833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        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推论</a:t>
            </a:r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400" b="1">
                <a:latin typeface="Times New Roman" panose="02020603050405020304" pitchFamily="18" charset="0"/>
              </a:rPr>
              <a:t>  </a:t>
            </a:r>
            <a:r>
              <a:rPr lang="zh-CN" altLang="en-US" sz="2400" dirty="0">
                <a:latin typeface="Times New Roman" panose="02020603050405020304" pitchFamily="18" charset="0"/>
              </a:rPr>
              <a:t>如果</a:t>
            </a:r>
            <a:r>
              <a:rPr lang="en-US" altLang="zh-CN" sz="2400" err="1">
                <a:latin typeface="Times New Roman" panose="02020603050405020304" pitchFamily="18" charset="0"/>
              </a:rPr>
              <a:t>lim</a:t>
            </a:r>
            <a:r>
              <a:rPr lang="en-US" altLang="zh-CN" sz="2400">
                <a:latin typeface="Times New Roman" panose="02020603050405020304" pitchFamily="18" charset="0"/>
              </a:rPr>
              <a:t> </a:t>
            </a:r>
            <a:r>
              <a:rPr lang="en-US" altLang="zh-CN" sz="2400" i="1">
                <a:latin typeface="Times New Roman" panose="02020603050405020304" pitchFamily="18" charset="0"/>
              </a:rPr>
              <a:t>f</a:t>
            </a:r>
            <a:r>
              <a:rPr lang="en-US" altLang="zh-CN" sz="2400">
                <a:latin typeface="Times New Roman" panose="02020603050405020304" pitchFamily="18" charset="0"/>
              </a:rPr>
              <a:t> (</a:t>
            </a:r>
            <a:r>
              <a:rPr lang="en-US" altLang="zh-CN" sz="2400" i="1">
                <a:latin typeface="Times New Roman" panose="02020603050405020304" pitchFamily="18" charset="0"/>
              </a:rPr>
              <a:t>x</a:t>
            </a:r>
            <a:r>
              <a:rPr lang="en-US" altLang="zh-CN" sz="2400" dirty="0">
                <a:latin typeface="Times New Roman" panose="02020603050405020304" pitchFamily="18" charset="0"/>
              </a:rPr>
              <a:t>) </a:t>
            </a:r>
            <a:r>
              <a:rPr lang="zh-CN" altLang="en-US" sz="2400" dirty="0">
                <a:latin typeface="Times New Roman" panose="02020603050405020304" pitchFamily="18" charset="0"/>
              </a:rPr>
              <a:t>存在，而</a:t>
            </a:r>
            <a:r>
              <a:rPr lang="en-US" altLang="zh-CN" sz="2400" i="1">
                <a:latin typeface="Times New Roman" panose="02020603050405020304" pitchFamily="18" charset="0"/>
              </a:rPr>
              <a:t>c</a:t>
            </a:r>
            <a:r>
              <a:rPr lang="en-US" altLang="zh-CN" sz="2400" dirty="0">
                <a:latin typeface="Times New Roman" panose="02020603050405020304" pitchFamily="18" charset="0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</a:rPr>
              <a:t>为常数，则</a:t>
            </a:r>
            <a:endParaRPr lang="zh-CN" altLang="en-US" sz="2400" dirty="0">
              <a:latin typeface="Times New Roman" panose="02020603050405020304" pitchFamily="18" charset="0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en-US" altLang="zh-CN" sz="2400" err="1">
                <a:latin typeface="Times New Roman" panose="02020603050405020304" pitchFamily="18" charset="0"/>
              </a:rPr>
              <a:t>lim</a:t>
            </a:r>
            <a:r>
              <a:rPr lang="en-US" altLang="zh-CN" sz="2400">
                <a:latin typeface="Times New Roman" panose="02020603050405020304" pitchFamily="18" charset="0"/>
              </a:rPr>
              <a:t> [</a:t>
            </a:r>
            <a:r>
              <a:rPr lang="en-US" altLang="zh-CN" sz="2400" i="1">
                <a:latin typeface="Times New Roman" panose="02020603050405020304" pitchFamily="18" charset="0"/>
              </a:rPr>
              <a:t>c</a:t>
            </a:r>
            <a:r>
              <a:rPr lang="en-US" altLang="zh-CN" sz="2400">
                <a:latin typeface="Times New Roman" panose="02020603050405020304" pitchFamily="18" charset="0"/>
              </a:rPr>
              <a:t> </a:t>
            </a:r>
            <a:r>
              <a:rPr lang="en-US" altLang="zh-CN" sz="2400" i="1">
                <a:latin typeface="Times New Roman" panose="02020603050405020304" pitchFamily="18" charset="0"/>
              </a:rPr>
              <a:t>f</a:t>
            </a:r>
            <a:r>
              <a:rPr lang="en-US" altLang="zh-CN" sz="2400">
                <a:latin typeface="Times New Roman" panose="02020603050405020304" pitchFamily="18" charset="0"/>
              </a:rPr>
              <a:t> (</a:t>
            </a:r>
            <a:r>
              <a:rPr lang="en-US" altLang="zh-CN" sz="2400" i="1">
                <a:latin typeface="Times New Roman" panose="02020603050405020304" pitchFamily="18" charset="0"/>
              </a:rPr>
              <a:t>x</a:t>
            </a:r>
            <a:r>
              <a:rPr lang="en-US" altLang="zh-CN" sz="2400">
                <a:latin typeface="Times New Roman" panose="02020603050405020304" pitchFamily="18" charset="0"/>
              </a:rPr>
              <a:t>)]</a:t>
            </a:r>
            <a:r>
              <a:rPr lang="en-US" altLang="zh-CN" sz="2400">
                <a:latin typeface="Symbol" panose="05050102010706020507" pitchFamily="18" charset="2"/>
              </a:rPr>
              <a:t>=</a:t>
            </a:r>
            <a:r>
              <a:rPr lang="en-US" altLang="zh-CN" sz="2400" i="1">
                <a:latin typeface="Times New Roman" panose="02020603050405020304" pitchFamily="18" charset="0"/>
              </a:rPr>
              <a:t>c</a:t>
            </a:r>
            <a:r>
              <a:rPr lang="en-US" altLang="zh-CN" sz="2400" err="1">
                <a:latin typeface="Times New Roman" panose="02020603050405020304" pitchFamily="18" charset="0"/>
              </a:rPr>
              <a:t> lim</a:t>
            </a:r>
            <a:r>
              <a:rPr lang="en-US" altLang="zh-CN" sz="2400">
                <a:latin typeface="Times New Roman" panose="02020603050405020304" pitchFamily="18" charset="0"/>
              </a:rPr>
              <a:t> </a:t>
            </a:r>
            <a:r>
              <a:rPr lang="en-US" altLang="zh-CN" sz="2400" i="1">
                <a:latin typeface="Times New Roman" panose="02020603050405020304" pitchFamily="18" charset="0"/>
              </a:rPr>
              <a:t>f </a:t>
            </a:r>
            <a:r>
              <a:rPr lang="en-US" altLang="zh-CN" sz="2400">
                <a:latin typeface="Times New Roman" panose="02020603050405020304" pitchFamily="18" charset="0"/>
              </a:rPr>
              <a:t>(</a:t>
            </a:r>
            <a:r>
              <a:rPr lang="en-US" altLang="zh-CN" sz="2400" i="1">
                <a:latin typeface="Times New Roman" panose="02020603050405020304" pitchFamily="18" charset="0"/>
              </a:rPr>
              <a:t>x</a:t>
            </a:r>
            <a:r>
              <a:rPr lang="en-US" altLang="zh-CN" sz="2400" dirty="0">
                <a:latin typeface="Times New Roman" panose="02020603050405020304" pitchFamily="18" charset="0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</a:rPr>
              <a:t>．</a:t>
            </a:r>
            <a:endParaRPr lang="zh-CN" altLang="en-US" sz="2400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        推论</a:t>
            </a:r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dirty="0">
                <a:latin typeface="Times New Roman" panose="02020603050405020304" pitchFamily="18" charset="0"/>
              </a:rPr>
              <a:t>  </a:t>
            </a:r>
            <a:r>
              <a:rPr lang="zh-CN" altLang="en-US" sz="2400" dirty="0">
                <a:latin typeface="Times New Roman" panose="02020603050405020304" pitchFamily="18" charset="0"/>
              </a:rPr>
              <a:t>如果</a:t>
            </a:r>
            <a:r>
              <a:rPr lang="en-US" altLang="zh-CN" sz="2400" err="1">
                <a:latin typeface="Times New Roman" panose="02020603050405020304" pitchFamily="18" charset="0"/>
              </a:rPr>
              <a:t>lim</a:t>
            </a:r>
            <a:r>
              <a:rPr lang="en-US" altLang="zh-CN" sz="2400">
                <a:latin typeface="Times New Roman" panose="02020603050405020304" pitchFamily="18" charset="0"/>
              </a:rPr>
              <a:t> </a:t>
            </a:r>
            <a:r>
              <a:rPr lang="en-US" altLang="zh-CN" sz="2400" i="1">
                <a:latin typeface="Times New Roman" panose="02020603050405020304" pitchFamily="18" charset="0"/>
              </a:rPr>
              <a:t>f</a:t>
            </a:r>
            <a:r>
              <a:rPr lang="en-US" altLang="zh-CN" sz="2400">
                <a:latin typeface="Times New Roman" panose="02020603050405020304" pitchFamily="18" charset="0"/>
              </a:rPr>
              <a:t> (</a:t>
            </a:r>
            <a:r>
              <a:rPr lang="en-US" altLang="zh-CN" sz="2400" i="1">
                <a:latin typeface="Times New Roman" panose="02020603050405020304" pitchFamily="18" charset="0"/>
              </a:rPr>
              <a:t>x</a:t>
            </a:r>
            <a:r>
              <a:rPr lang="en-US" altLang="zh-CN" sz="2400" dirty="0">
                <a:latin typeface="Times New Roman" panose="02020603050405020304" pitchFamily="18" charset="0"/>
              </a:rPr>
              <a:t>) </a:t>
            </a:r>
            <a:r>
              <a:rPr lang="zh-CN" altLang="en-US" sz="2400" dirty="0">
                <a:latin typeface="Times New Roman" panose="02020603050405020304" pitchFamily="18" charset="0"/>
              </a:rPr>
              <a:t>存在，而</a:t>
            </a:r>
            <a:r>
              <a:rPr lang="en-US" altLang="zh-CN" sz="2400" i="1">
                <a:latin typeface="Times New Roman" panose="02020603050405020304" pitchFamily="18" charset="0"/>
              </a:rPr>
              <a:t>n</a:t>
            </a:r>
            <a:r>
              <a:rPr lang="en-US" altLang="zh-CN" sz="2400" dirty="0">
                <a:latin typeface="Times New Roman" panose="02020603050405020304" pitchFamily="18" charset="0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</a:rPr>
              <a:t>是正整数，则</a:t>
            </a:r>
            <a:endParaRPr lang="zh-CN" altLang="en-US" sz="2400" dirty="0">
              <a:latin typeface="Times New Roman" panose="02020603050405020304" pitchFamily="18" charset="0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en-US" altLang="zh-CN" sz="2400" err="1">
                <a:latin typeface="Times New Roman" panose="02020603050405020304" pitchFamily="18" charset="0"/>
              </a:rPr>
              <a:t>lim</a:t>
            </a:r>
            <a:r>
              <a:rPr lang="en-US" altLang="zh-CN" sz="2400">
                <a:latin typeface="Times New Roman" panose="02020603050405020304" pitchFamily="18" charset="0"/>
              </a:rPr>
              <a:t> [</a:t>
            </a:r>
            <a:r>
              <a:rPr lang="en-US" altLang="zh-CN" sz="2400" i="1">
                <a:latin typeface="Times New Roman" panose="02020603050405020304" pitchFamily="18" charset="0"/>
              </a:rPr>
              <a:t>f</a:t>
            </a:r>
            <a:r>
              <a:rPr lang="en-US" altLang="zh-CN" sz="2400">
                <a:latin typeface="Times New Roman" panose="02020603050405020304" pitchFamily="18" charset="0"/>
              </a:rPr>
              <a:t> (</a:t>
            </a:r>
            <a:r>
              <a:rPr lang="en-US" altLang="zh-CN" sz="2400" i="1" err="1">
                <a:latin typeface="Times New Roman" panose="02020603050405020304" pitchFamily="18" charset="0"/>
              </a:rPr>
              <a:t>x</a:t>
            </a:r>
            <a:r>
              <a:rPr lang="en-US" altLang="zh-CN" sz="2400" err="1">
                <a:latin typeface="Times New Roman" panose="02020603050405020304" pitchFamily="18" charset="0"/>
              </a:rPr>
              <a:t>)]</a:t>
            </a:r>
            <a:r>
              <a:rPr lang="en-US" altLang="zh-CN" sz="2400" i="1" baseline="30000" err="1">
                <a:latin typeface="Times New Roman" panose="02020603050405020304" pitchFamily="18" charset="0"/>
              </a:rPr>
              <a:t>n</a:t>
            </a:r>
            <a:r>
              <a:rPr lang="en-US" altLang="zh-CN" sz="2400" baseline="30000">
                <a:latin typeface="Times New Roman" panose="02020603050405020304" pitchFamily="18" charset="0"/>
              </a:rPr>
              <a:t> </a:t>
            </a:r>
            <a:r>
              <a:rPr lang="en-US" altLang="zh-CN" sz="2400">
                <a:latin typeface="Symbol" panose="05050102010706020507" pitchFamily="18" charset="2"/>
              </a:rPr>
              <a:t>=</a:t>
            </a:r>
            <a:r>
              <a:rPr lang="en-US" altLang="zh-CN" sz="2400" err="1">
                <a:latin typeface="Times New Roman" panose="02020603050405020304" pitchFamily="18" charset="0"/>
              </a:rPr>
              <a:t>[lim</a:t>
            </a:r>
            <a:r>
              <a:rPr lang="en-US" altLang="zh-CN" sz="2400">
                <a:latin typeface="Times New Roman" panose="02020603050405020304" pitchFamily="18" charset="0"/>
              </a:rPr>
              <a:t> </a:t>
            </a:r>
            <a:r>
              <a:rPr lang="en-US" altLang="zh-CN" sz="2400" i="1">
                <a:latin typeface="Times New Roman" panose="02020603050405020304" pitchFamily="18" charset="0"/>
              </a:rPr>
              <a:t>f </a:t>
            </a:r>
            <a:r>
              <a:rPr lang="en-US" altLang="zh-CN" sz="2400">
                <a:latin typeface="Times New Roman" panose="02020603050405020304" pitchFamily="18" charset="0"/>
              </a:rPr>
              <a:t>(</a:t>
            </a:r>
            <a:r>
              <a:rPr lang="en-US" altLang="zh-CN" sz="2400" i="1" err="1">
                <a:latin typeface="Times New Roman" panose="02020603050405020304" pitchFamily="18" charset="0"/>
              </a:rPr>
              <a:t>x</a:t>
            </a:r>
            <a:r>
              <a:rPr lang="en-US" altLang="zh-CN" sz="2400" err="1">
                <a:latin typeface="Times New Roman" panose="02020603050405020304" pitchFamily="18" charset="0"/>
              </a:rPr>
              <a:t>)]</a:t>
            </a:r>
            <a:r>
              <a:rPr lang="en-US" altLang="zh-CN" sz="2400" i="1" baseline="30000" err="1">
                <a:latin typeface="Times New Roman" panose="02020603050405020304" pitchFamily="18" charset="0"/>
              </a:rPr>
              <a:t>n</a:t>
            </a:r>
            <a:r>
              <a:rPr lang="zh-CN" altLang="en-US" sz="2400" dirty="0">
                <a:latin typeface="Times New Roman" panose="02020603050405020304" pitchFamily="18" charset="0"/>
              </a:rPr>
              <a:t>．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17450" name="矩形 17449"/>
          <p:cNvSpPr/>
          <p:nvPr/>
        </p:nvSpPr>
        <p:spPr>
          <a:xfrm>
            <a:off x="304800" y="3306763"/>
            <a:ext cx="274320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pPr eaLnBrk="1" hangingPunct="1"/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定理 （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）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的</a:t>
            </a:r>
            <a:r>
              <a:rPr lang="zh-CN" altLang="en-US" sz="2400" dirty="0">
                <a:solidFill>
                  <a:srgbClr val="0000FF"/>
                </a:solidFill>
                <a:latin typeface="宋体" panose="02010600030101010101" pitchFamily="2" charset="-122"/>
              </a:rPr>
              <a:t>推论：</a:t>
            </a:r>
            <a:endParaRPr lang="zh-CN" altLang="en-US" sz="2400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4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4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74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74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7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uild="p"/>
      <p:bldP spid="17437" grpId="0" advAuto="1000" build="p"/>
      <p:bldP spid="17449" grpId="0" build="p"/>
      <p:bldP spid="17450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41" name="矩形 9440"/>
          <p:cNvSpPr/>
          <p:nvPr/>
        </p:nvSpPr>
        <p:spPr>
          <a:xfrm>
            <a:off x="304800" y="304800"/>
            <a:ext cx="3657600" cy="40576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数列极限的四则运算法则：</a:t>
            </a:r>
            <a:endParaRPr lang="zh-CN" altLang="en-US" sz="24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9442" name="动作按钮: 前进或下一项 9441">
            <a:hlinkClick r:id="" action="ppaction://hlinkshowjump?jump=nextslide"/>
          </p:cNvPr>
          <p:cNvSpPr/>
          <p:nvPr/>
        </p:nvSpPr>
        <p:spPr>
          <a:xfrm>
            <a:off x="7848600" y="6497638"/>
            <a:ext cx="647700" cy="360362"/>
          </a:xfrm>
          <a:prstGeom prst="actionButtonForwardNext">
            <a:avLst/>
          </a:prstGeom>
          <a:solidFill>
            <a:schemeClr val="hlink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444" name="图片 9443"/>
          <p:cNvPicPr>
            <a:picLocks noChangeAspect="1"/>
          </p:cNvPicPr>
          <p:nvPr/>
        </p:nvPicPr>
        <p:blipFill>
          <a:blip r:embed="rId1"/>
          <a:srcRect r="72516" b="9601"/>
          <a:stretch>
            <a:fillRect/>
          </a:stretch>
        </p:blipFill>
        <p:spPr>
          <a:xfrm>
            <a:off x="2914650" y="1363663"/>
            <a:ext cx="3048000" cy="717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445" name="文本框 9444"/>
          <p:cNvSpPr txBox="1"/>
          <p:nvPr/>
        </p:nvSpPr>
        <p:spPr>
          <a:xfrm>
            <a:off x="304800" y="906463"/>
            <a:ext cx="511429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pPr eaLnBrk="1" hangingPunct="1"/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        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定理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>
                <a:latin typeface="Times New Roman" panose="02020603050405020304" pitchFamily="18" charset="0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</a:rPr>
              <a:t>设有数列</a:t>
            </a:r>
            <a:r>
              <a:rPr lang="en-US" altLang="zh-CN" sz="2400">
                <a:latin typeface="Times New Roman" panose="02020603050405020304" pitchFamily="18" charset="0"/>
              </a:rPr>
              <a:t>{</a:t>
            </a:r>
            <a:r>
              <a:rPr lang="en-US" altLang="zh-CN" sz="2400" i="1" err="1">
                <a:latin typeface="Times New Roman" panose="02020603050405020304" pitchFamily="18" charset="0"/>
              </a:rPr>
              <a:t>x</a:t>
            </a:r>
            <a:r>
              <a:rPr lang="en-US" altLang="zh-CN" sz="2400" i="1" baseline="-25000" err="1">
                <a:latin typeface="Times New Roman" panose="02020603050405020304" pitchFamily="18" charset="0"/>
              </a:rPr>
              <a:t>n</a:t>
            </a:r>
            <a:r>
              <a:rPr lang="en-US" altLang="zh-CN" sz="2400" baseline="-25000">
                <a:latin typeface="Times New Roman" panose="02020603050405020304" pitchFamily="18" charset="0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</a:rPr>
              <a:t>}</a:t>
            </a:r>
            <a:r>
              <a:rPr lang="zh-CN" altLang="en-US" sz="2400" dirty="0">
                <a:latin typeface="Times New Roman" panose="02020603050405020304" pitchFamily="18" charset="0"/>
              </a:rPr>
              <a:t>和</a:t>
            </a:r>
            <a:r>
              <a:rPr lang="en-US" altLang="zh-CN" sz="2400">
                <a:latin typeface="Times New Roman" panose="02020603050405020304" pitchFamily="18" charset="0"/>
              </a:rPr>
              <a:t>{</a:t>
            </a:r>
            <a:r>
              <a:rPr lang="en-US" altLang="zh-CN" sz="2400" i="1" err="1">
                <a:latin typeface="Times New Roman" panose="02020603050405020304" pitchFamily="18" charset="0"/>
              </a:rPr>
              <a:t>y</a:t>
            </a:r>
            <a:r>
              <a:rPr lang="en-US" altLang="zh-CN" sz="2400" i="1" baseline="-25000" err="1">
                <a:latin typeface="Times New Roman" panose="02020603050405020304" pitchFamily="18" charset="0"/>
              </a:rPr>
              <a:t>n</a:t>
            </a:r>
            <a:r>
              <a:rPr lang="en-US" altLang="zh-CN" sz="2400" baseline="-25000">
                <a:latin typeface="Times New Roman" panose="02020603050405020304" pitchFamily="18" charset="0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</a:rPr>
              <a:t>}</a:t>
            </a:r>
            <a:r>
              <a:rPr lang="zh-CN" altLang="en-US" sz="2400" dirty="0">
                <a:latin typeface="Times New Roman" panose="02020603050405020304" pitchFamily="18" charset="0"/>
              </a:rPr>
              <a:t>．如果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pic>
        <p:nvPicPr>
          <p:cNvPr id="9450" name="图片 9449"/>
          <p:cNvPicPr>
            <a:picLocks noChangeAspect="1"/>
          </p:cNvPicPr>
          <p:nvPr/>
        </p:nvPicPr>
        <p:blipFill>
          <a:blip r:embed="rId2"/>
          <a:srcRect t="12000" r="61522" b="14400"/>
          <a:stretch>
            <a:fillRect/>
          </a:stretch>
        </p:blipFill>
        <p:spPr>
          <a:xfrm>
            <a:off x="304800" y="2601913"/>
            <a:ext cx="4267200" cy="584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451" name="图片 9450"/>
          <p:cNvPicPr>
            <a:picLocks noChangeAspect="1"/>
          </p:cNvPicPr>
          <p:nvPr/>
        </p:nvPicPr>
        <p:blipFill>
          <a:blip r:embed="rId3"/>
          <a:srcRect t="7201" r="61522" b="14400"/>
          <a:stretch>
            <a:fillRect/>
          </a:stretch>
        </p:blipFill>
        <p:spPr>
          <a:xfrm>
            <a:off x="304800" y="1992313"/>
            <a:ext cx="4267200" cy="622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453" name="文本框 9452"/>
          <p:cNvSpPr txBox="1"/>
          <p:nvPr/>
        </p:nvSpPr>
        <p:spPr>
          <a:xfrm>
            <a:off x="304800" y="3929063"/>
            <a:ext cx="854710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pPr eaLnBrk="1" hangingPunct="1"/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        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定理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400" b="1">
                <a:latin typeface="Times New Roman" panose="02020603050405020304" pitchFamily="18" charset="0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</a:rPr>
              <a:t>如果</a:t>
            </a:r>
            <a:r>
              <a:rPr lang="en-US" altLang="zh-CN" sz="2400" i="1" err="1">
                <a:latin typeface="Symbol" panose="05050102010706020507" pitchFamily="18" charset="2"/>
              </a:rPr>
              <a:t>j</a:t>
            </a:r>
            <a:r>
              <a:rPr lang="en-US" altLang="zh-CN" sz="2400" err="1">
                <a:latin typeface="Times New Roman" panose="02020603050405020304" pitchFamily="18" charset="0"/>
              </a:rPr>
              <a:t>(</a:t>
            </a:r>
            <a:r>
              <a:rPr lang="en-US" altLang="zh-CN" sz="2400" i="1" err="1">
                <a:latin typeface="Times New Roman" panose="02020603050405020304" pitchFamily="18" charset="0"/>
              </a:rPr>
              <a:t>x</a:t>
            </a:r>
            <a:r>
              <a:rPr lang="en-US" altLang="zh-CN" sz="2400" err="1">
                <a:latin typeface="Times New Roman" panose="02020603050405020304" pitchFamily="18" charset="0"/>
              </a:rPr>
              <a:t>)</a:t>
            </a:r>
            <a:r>
              <a:rPr lang="en-US" altLang="zh-CN" sz="2400" err="1">
                <a:latin typeface="Times New Roman" panose="02020603050405020304" pitchFamily="18" charset="0"/>
                <a:sym typeface="Symbol" panose="05050102010706020507" pitchFamily="18" charset="2"/>
              </a:rPr>
              <a:t></a:t>
            </a:r>
            <a:r>
              <a:rPr lang="en-US" altLang="zh-CN" sz="2400" i="1" err="1">
                <a:latin typeface="Symbol" panose="05050102010706020507" pitchFamily="18" charset="2"/>
              </a:rPr>
              <a:t>f</a:t>
            </a:r>
            <a:r>
              <a:rPr lang="en-US" altLang="zh-CN" sz="2400" err="1">
                <a:latin typeface="Times New Roman" panose="02020603050405020304" pitchFamily="18" charset="0"/>
              </a:rPr>
              <a:t>(</a:t>
            </a:r>
            <a:r>
              <a:rPr lang="en-US" altLang="zh-CN" sz="2400" i="1" err="1">
                <a:latin typeface="Times New Roman" panose="02020603050405020304" pitchFamily="18" charset="0"/>
              </a:rPr>
              <a:t>x</a:t>
            </a:r>
            <a:r>
              <a:rPr lang="en-US" altLang="zh-CN" sz="2400" dirty="0">
                <a:latin typeface="Times New Roman" panose="02020603050405020304" pitchFamily="18" charset="0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</a:rPr>
              <a:t>，而</a:t>
            </a:r>
            <a:r>
              <a:rPr lang="en-US" altLang="zh-CN" sz="2400" err="1">
                <a:latin typeface="Times New Roman" panose="02020603050405020304" pitchFamily="18" charset="0"/>
              </a:rPr>
              <a:t>lim</a:t>
            </a:r>
            <a:r>
              <a:rPr lang="en-US" altLang="zh-CN" sz="2400">
                <a:latin typeface="Times New Roman" panose="02020603050405020304" pitchFamily="18" charset="0"/>
              </a:rPr>
              <a:t> </a:t>
            </a:r>
            <a:r>
              <a:rPr lang="en-US" altLang="zh-CN" sz="2400" i="1" err="1">
                <a:latin typeface="Symbol" panose="05050102010706020507" pitchFamily="18" charset="2"/>
              </a:rPr>
              <a:t>j</a:t>
            </a:r>
            <a:r>
              <a:rPr lang="en-US" altLang="zh-CN" sz="2400" err="1">
                <a:latin typeface="Times New Roman" panose="02020603050405020304" pitchFamily="18" charset="0"/>
              </a:rPr>
              <a:t>(</a:t>
            </a:r>
            <a:r>
              <a:rPr lang="en-US" altLang="zh-CN" sz="2400" i="1" err="1">
                <a:latin typeface="Times New Roman" panose="02020603050405020304" pitchFamily="18" charset="0"/>
              </a:rPr>
              <a:t>x</a:t>
            </a:r>
            <a:r>
              <a:rPr lang="en-US" altLang="zh-CN" sz="2400">
                <a:latin typeface="Times New Roman" panose="02020603050405020304" pitchFamily="18" charset="0"/>
              </a:rPr>
              <a:t>)</a:t>
            </a:r>
            <a:r>
              <a:rPr lang="en-US" altLang="zh-CN" sz="2400">
                <a:latin typeface="Symbol" panose="05050102010706020507" pitchFamily="18" charset="2"/>
              </a:rPr>
              <a:t>=</a:t>
            </a:r>
            <a:r>
              <a:rPr lang="en-US" altLang="zh-CN" sz="2400" i="1">
                <a:latin typeface="Times New Roman" panose="02020603050405020304" pitchFamily="18" charset="0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</a:rPr>
              <a:t>，</a:t>
            </a:r>
            <a:r>
              <a:rPr lang="en-US" altLang="zh-CN" sz="2400" err="1">
                <a:latin typeface="Times New Roman" panose="02020603050405020304" pitchFamily="18" charset="0"/>
              </a:rPr>
              <a:t>lim</a:t>
            </a:r>
            <a:r>
              <a:rPr lang="en-US" altLang="zh-CN" sz="2400">
                <a:latin typeface="Times New Roman" panose="02020603050405020304" pitchFamily="18" charset="0"/>
              </a:rPr>
              <a:t> </a:t>
            </a:r>
            <a:r>
              <a:rPr lang="en-US" altLang="zh-CN" sz="2400" i="1" err="1">
                <a:latin typeface="Symbol" panose="05050102010706020507" pitchFamily="18" charset="2"/>
              </a:rPr>
              <a:t>f</a:t>
            </a:r>
            <a:r>
              <a:rPr lang="en-US" altLang="zh-CN" sz="2400" err="1">
                <a:latin typeface="Times New Roman" panose="02020603050405020304" pitchFamily="18" charset="0"/>
              </a:rPr>
              <a:t>(</a:t>
            </a:r>
            <a:r>
              <a:rPr lang="en-US" altLang="zh-CN" sz="2400" i="1" err="1">
                <a:latin typeface="Times New Roman" panose="02020603050405020304" pitchFamily="18" charset="0"/>
              </a:rPr>
              <a:t>x</a:t>
            </a:r>
            <a:r>
              <a:rPr lang="en-US" altLang="zh-CN" sz="2400">
                <a:latin typeface="Times New Roman" panose="02020603050405020304" pitchFamily="18" charset="0"/>
              </a:rPr>
              <a:t>)</a:t>
            </a:r>
            <a:r>
              <a:rPr lang="en-US" altLang="zh-CN" sz="2400">
                <a:latin typeface="Symbol" panose="05050102010706020507" pitchFamily="18" charset="2"/>
              </a:rPr>
              <a:t>=</a:t>
            </a:r>
            <a:r>
              <a:rPr lang="en-US" altLang="zh-CN" sz="2400" i="1">
                <a:latin typeface="Times New Roman" panose="02020603050405020304" pitchFamily="18" charset="0"/>
              </a:rPr>
              <a:t>b</a:t>
            </a:r>
            <a:r>
              <a:rPr lang="zh-CN" altLang="en-US" sz="2400" dirty="0">
                <a:latin typeface="Times New Roman" panose="02020603050405020304" pitchFamily="18" charset="0"/>
              </a:rPr>
              <a:t>，那么</a:t>
            </a:r>
            <a:r>
              <a:rPr lang="en-US" altLang="zh-CN" sz="2400" i="1" err="1">
                <a:latin typeface="Times New Roman" panose="02020603050405020304" pitchFamily="18" charset="0"/>
              </a:rPr>
              <a:t>a</a:t>
            </a:r>
            <a:r>
              <a:rPr lang="en-US" altLang="zh-CN" sz="2400" err="1">
                <a:latin typeface="Times New Roman" panose="02020603050405020304" pitchFamily="18" charset="0"/>
                <a:sym typeface="Symbol" panose="05050102010706020507" pitchFamily="18" charset="2"/>
              </a:rPr>
              <a:t></a:t>
            </a:r>
            <a:r>
              <a:rPr lang="en-US" altLang="zh-CN" sz="2400" i="1" err="1">
                <a:latin typeface="Times New Roman" panose="02020603050405020304" pitchFamily="18" charset="0"/>
              </a:rPr>
              <a:t>b</a:t>
            </a:r>
            <a:r>
              <a:rPr lang="zh-CN" altLang="en-US" sz="2400" dirty="0">
                <a:latin typeface="Times New Roman" panose="02020603050405020304" pitchFamily="18" charset="0"/>
              </a:rPr>
              <a:t>．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pic>
        <p:nvPicPr>
          <p:cNvPr id="9455" name="图片 9454"/>
          <p:cNvPicPr>
            <a:picLocks noChangeAspect="1"/>
          </p:cNvPicPr>
          <p:nvPr/>
        </p:nvPicPr>
        <p:blipFill>
          <a:blip r:embed="rId4"/>
          <a:srcRect l="343" t="20856" r="22702" b="17647"/>
          <a:stretch>
            <a:fillRect/>
          </a:stretch>
        </p:blipFill>
        <p:spPr>
          <a:xfrm>
            <a:off x="304800" y="3132138"/>
            <a:ext cx="8534400" cy="730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850255" y="1492250"/>
            <a:ext cx="11874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那么</a:t>
            </a:r>
            <a:endParaRPr lang="zh-CN" altLang="en-US" sz="240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9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41" grpId="0" advAuto="1000" build="p"/>
      <p:bldP spid="9445" grpId="0" build="p"/>
      <p:bldP spid="945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0241"/>
          <p:cNvSpPr>
            <a:spLocks noGrp="1"/>
          </p:cNvSpPr>
          <p:nvPr>
            <p:ph type="title" idx="4294967295"/>
          </p:nvPr>
        </p:nvSpPr>
        <p:spPr>
          <a:xfrm>
            <a:off x="687070" y="304800"/>
            <a:ext cx="8456930" cy="539750"/>
          </a:xfrm>
        </p:spPr>
        <p:txBody>
          <a:bodyPr tIns="0" bIns="0" anchor="ctr"/>
          <a:lstStyle/>
          <a:p>
            <a:pPr algn="l"/>
            <a:r>
              <a:rPr lang="zh-CN" altLang="en-US" b="0" dirty="0">
                <a:solidFill>
                  <a:srgbClr val="0000FF"/>
                </a:solidFill>
              </a:rPr>
              <a:t>求极限举例：</a:t>
            </a:r>
            <a:endParaRPr lang="zh-CN" altLang="en-US" b="0" dirty="0">
              <a:solidFill>
                <a:srgbClr val="0000FF"/>
              </a:solidFill>
            </a:endParaRPr>
          </a:p>
        </p:txBody>
      </p:sp>
      <p:sp>
        <p:nvSpPr>
          <p:cNvPr id="10491" name="动作按钮: 前进或下一项 10490">
            <a:hlinkClick r:id="" action="ppaction://hlinkshowjump?jump=nextslide"/>
          </p:cNvPr>
          <p:cNvSpPr/>
          <p:nvPr/>
        </p:nvSpPr>
        <p:spPr>
          <a:xfrm>
            <a:off x="7848600" y="6497638"/>
            <a:ext cx="647700" cy="360362"/>
          </a:xfrm>
          <a:prstGeom prst="actionButtonForwardNext">
            <a:avLst/>
          </a:prstGeom>
          <a:solidFill>
            <a:schemeClr val="hlink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0492" name="图片 10491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801813"/>
            <a:ext cx="4254500" cy="611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493" name="图片 1049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416175"/>
            <a:ext cx="4254500" cy="900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494" name="图片 1049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700" y="3484563"/>
            <a:ext cx="4254500" cy="781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495" name="图片 1049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6700" y="4370388"/>
            <a:ext cx="4254500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496" name="图片 1049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70400" y="1579563"/>
            <a:ext cx="4254500" cy="846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497" name="图片 10496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70400" y="2455863"/>
            <a:ext cx="4254500" cy="865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498" name="图片 1049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46600" y="3694113"/>
            <a:ext cx="4254500" cy="879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499" name="图片 10498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46600" y="4733925"/>
            <a:ext cx="4254500" cy="781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500" name="文本框 10499"/>
          <p:cNvSpPr txBox="1"/>
          <p:nvPr/>
        </p:nvSpPr>
        <p:spPr>
          <a:xfrm>
            <a:off x="774700" y="1117600"/>
            <a:ext cx="3517900" cy="36893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2400" i="1">
                <a:latin typeface="Times New Roman" panose="02020603050405020304" pitchFamily="18" charset="0"/>
              </a:rPr>
              <a:t>x</a:t>
            </a:r>
            <a:r>
              <a:rPr lang="zh-CN" altLang="en-US" sz="2400" dirty="0">
                <a:latin typeface="Arial" panose="020B0604020202020204" pitchFamily="34" charset="0"/>
              </a:rPr>
              <a:t>趋向于有限值的情形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10501" name="文本框 10500"/>
          <p:cNvSpPr txBox="1"/>
          <p:nvPr/>
        </p:nvSpPr>
        <p:spPr>
          <a:xfrm>
            <a:off x="5041900" y="1130300"/>
            <a:ext cx="3517900" cy="36893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2400" i="1">
                <a:latin typeface="Times New Roman" panose="02020603050405020304" pitchFamily="18" charset="0"/>
              </a:rPr>
              <a:t>x</a:t>
            </a:r>
            <a:r>
              <a:rPr lang="zh-CN" altLang="en-US" sz="2400" dirty="0">
                <a:latin typeface="Arial" panose="020B0604020202020204" pitchFamily="34" charset="0"/>
              </a:rPr>
              <a:t>趋向于无穷大的情形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graphicFrame>
        <p:nvGraphicFramePr>
          <p:cNvPr id="10502" name="内容占位符 10501"/>
          <p:cNvGraphicFramePr/>
          <p:nvPr>
            <p:ph idx="4294967295"/>
          </p:nvPr>
        </p:nvGraphicFramePr>
        <p:xfrm>
          <a:off x="0" y="6073775"/>
          <a:ext cx="180340" cy="488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1" imgW="2349500" imgH="634365" progId="Equation.DSMT4">
                  <p:embed/>
                </p:oleObj>
              </mc:Choice>
              <mc:Fallback>
                <p:oleObj name="" r:id="rId11" imgW="2349500" imgH="634365" progId="Equation.DSMT4">
                  <p:embed/>
                  <p:pic>
                    <p:nvPicPr>
                      <p:cNvPr id="0" name="图片 1024" descr="image22"/>
                      <p:cNvPicPr/>
                      <p:nvPr/>
                    </p:nvPicPr>
                    <p:blipFill>
                      <a:blip r:embed="rId1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biLevel thresh="50000"/>
                        <a:grayscl/>
                      </a:blip>
                      <a:stretch>
                        <a:fillRect/>
                      </a:stretch>
                    </p:blipFill>
                    <p:spPr>
                      <a:xfrm>
                        <a:off x="0" y="6073775"/>
                        <a:ext cx="180340" cy="488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0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00" grpId="0"/>
      <p:bldP spid="10501" grpId="0"/>
    </p:bldLst>
  </p:timing>
</p:sld>
</file>

<file path=ppt/tags/tag1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0.xml><?xml version="1.0" encoding="utf-8"?>
<p:tagLst xmlns:p="http://schemas.openxmlformats.org/presentationml/2006/main">
  <p:tag name="KSO_WM_DIAGRAM_VIRTUALLY_FRAME" val="{&quot;height&quot;:469.25,&quot;left&quot;:24,&quot;top&quot;:24,&quot;width&quot;:487.5}"/>
</p:tagLst>
</file>

<file path=ppt/tags/tag11.xml><?xml version="1.0" encoding="utf-8"?>
<p:tagLst xmlns:p="http://schemas.openxmlformats.org/presentationml/2006/main">
  <p:tag name="KSO_WM_DIAGRAM_VIRTUALLY_FRAME" val="{&quot;height&quot;:469.25,&quot;left&quot;:24,&quot;top&quot;:24,&quot;width&quot;:487.5}"/>
</p:tagLst>
</file>

<file path=ppt/tags/tag12.xml><?xml version="1.0" encoding="utf-8"?>
<p:tagLst xmlns:p="http://schemas.openxmlformats.org/presentationml/2006/main">
  <p:tag name="commondata" val="eyJoZGlkIjoiMDJiNWIzNzI3NmQ5Yjk5NGQ2ZmM1NjVmMTFmOGVkODcifQ=="/>
</p:tagLst>
</file>

<file path=ppt/tags/tag2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3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4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5.xml><?xml version="1.0" encoding="utf-8"?>
<p:tagLst xmlns:p="http://schemas.openxmlformats.org/presentationml/2006/main">
  <p:tag name="KSO_WM_DIAGRAM_VIRTUALLY_FRAME" val="{&quot;height&quot;:469.25,&quot;left&quot;:24,&quot;top&quot;:24,&quot;width&quot;:487.5}"/>
</p:tagLst>
</file>

<file path=ppt/tags/tag6.xml><?xml version="1.0" encoding="utf-8"?>
<p:tagLst xmlns:p="http://schemas.openxmlformats.org/presentationml/2006/main">
  <p:tag name="KSO_WM_DIAGRAM_VIRTUALLY_FRAME" val="{&quot;height&quot;:469.25,&quot;left&quot;:24,&quot;top&quot;:24,&quot;width&quot;:487.5}"/>
</p:tagLst>
</file>

<file path=ppt/tags/tag7.xml><?xml version="1.0" encoding="utf-8"?>
<p:tagLst xmlns:p="http://schemas.openxmlformats.org/presentationml/2006/main">
  <p:tag name="KSO_WM_DIAGRAM_VIRTUALLY_FRAME" val="{&quot;height&quot;:469.25,&quot;left&quot;:24,&quot;top&quot;:24,&quot;width&quot;:487.5}"/>
</p:tagLst>
</file>

<file path=ppt/tags/tag8.xml><?xml version="1.0" encoding="utf-8"?>
<p:tagLst xmlns:p="http://schemas.openxmlformats.org/presentationml/2006/main">
  <p:tag name="KSO_WM_DIAGRAM_VIRTUALLY_FRAME" val="{&quot;height&quot;:469.25,&quot;left&quot;:24,&quot;top&quot;:24,&quot;width&quot;:487.5}"/>
</p:tagLst>
</file>

<file path=ppt/tags/tag9.xml><?xml version="1.0" encoding="utf-8"?>
<p:tagLst xmlns:p="http://schemas.openxmlformats.org/presentationml/2006/main">
  <p:tag name="KSO_WM_DIAGRAM_VIRTUALLY_FRAME" val="{&quot;height&quot;:469.25,&quot;left&quot;:24,&quot;top&quot;:24,&quot;width&quot;:487.5}"/>
</p:tagLst>
</file>

<file path=ppt/theme/theme1.xml><?xml version="1.0" encoding="utf-8"?>
<a:theme xmlns:a="http://schemas.openxmlformats.org/drawingml/2006/main" name="2_Office 主题​​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1572</Words>
  <Application>WPS 演示</Application>
  <PresentationFormat>全屏显示(4:3)</PresentationFormat>
  <Paragraphs>329</Paragraphs>
  <Slides>17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6</vt:i4>
      </vt:variant>
      <vt:variant>
        <vt:lpstr>幻灯片标题</vt:lpstr>
      </vt:variant>
      <vt:variant>
        <vt:i4>17</vt:i4>
      </vt:variant>
    </vt:vector>
  </HeadingPairs>
  <TitlesOfParts>
    <vt:vector size="39" baseType="lpstr">
      <vt:lpstr>Arial</vt:lpstr>
      <vt:lpstr>宋体</vt:lpstr>
      <vt:lpstr>Wingdings</vt:lpstr>
      <vt:lpstr>思源黑体 CN Heavy</vt:lpstr>
      <vt:lpstr>黑体</vt:lpstr>
      <vt:lpstr>方正兰亭大黑_GBK</vt:lpstr>
      <vt:lpstr>Source Han Sans CN Bold</vt:lpstr>
      <vt:lpstr>Times New Roman</vt:lpstr>
      <vt:lpstr>Symbol</vt:lpstr>
      <vt:lpstr>隶书</vt:lpstr>
      <vt:lpstr>微软雅黑</vt:lpstr>
      <vt:lpstr>思源黑体 CN</vt:lpstr>
      <vt:lpstr>Arial Unicode MS</vt:lpstr>
      <vt:lpstr>Calibri</vt:lpstr>
      <vt:lpstr>2_Office 主题​​</vt:lpstr>
      <vt:lpstr>1_Office 主题​​</vt:lpstr>
      <vt:lpstr>Equation.DSMT4</vt:lpstr>
      <vt:lpstr>Equation.3</vt:lpstr>
      <vt:lpstr>Equation.3</vt:lpstr>
      <vt:lpstr>Equation.3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极限的四则运算法则</vt:lpstr>
      <vt:lpstr>定理(1)的证明：</vt:lpstr>
      <vt:lpstr>定理（1）的推广：</vt:lpstr>
      <vt:lpstr>PowerPoint 演示文稿</vt:lpstr>
      <vt:lpstr>求极限举例：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极限运算法则</dc:title>
  <dc:creator/>
  <cp:lastModifiedBy>半夏时光</cp:lastModifiedBy>
  <cp:revision>77</cp:revision>
  <dcterms:created xsi:type="dcterms:W3CDTF">1999-08-10T11:57:00Z</dcterms:created>
  <dcterms:modified xsi:type="dcterms:W3CDTF">2024-09-23T01:32:09Z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0715CA05498E48E6BD3D6EEC34949DC9_13</vt:lpwstr>
  </property>
</Properties>
</file>