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99" r:id="rId3"/>
    <p:sldId id="314" r:id="rId4"/>
    <p:sldId id="313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3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43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8760" y="1501775"/>
            <a:ext cx="6634480" cy="40652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201160" y="3866515"/>
            <a:ext cx="488315" cy="3530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73090" y="3867150"/>
            <a:ext cx="318135" cy="3524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91660" y="4105910"/>
            <a:ext cx="393065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除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55535" y="3625215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79590" y="4105910"/>
            <a:ext cx="374650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28035" y="4622165"/>
            <a:ext cx="441325" cy="4394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64000" y="4622165"/>
            <a:ext cx="346075" cy="4394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23510" y="4621530"/>
            <a:ext cx="346710" cy="4400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93840" y="4622165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68490" y="4622165"/>
            <a:ext cx="370205" cy="4394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39050" y="4621530"/>
            <a:ext cx="374650" cy="3924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570220" y="5061585"/>
            <a:ext cx="374650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9700" y="2251075"/>
            <a:ext cx="6524625" cy="29400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82925" y="4152265"/>
            <a:ext cx="283908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 ······ 6(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89980" y="4237990"/>
            <a:ext cx="18141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-6_02"/>
          <p:cNvPicPr>
            <a:picLocks noChangeAspect="1"/>
          </p:cNvPicPr>
          <p:nvPr/>
        </p:nvPicPr>
        <p:blipFill>
          <a:blip r:embed="rId1"/>
          <a:srcRect r="1968" b="45697"/>
          <a:stretch>
            <a:fillRect/>
          </a:stretch>
        </p:blipFill>
        <p:spPr>
          <a:xfrm>
            <a:off x="2404745" y="2120900"/>
            <a:ext cx="7150100" cy="15284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63135" y="4112895"/>
            <a:ext cx="18624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57(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</Words>
  <Application>WPS 演示</Application>
  <PresentationFormat>宽屏</PresentationFormat>
  <Paragraphs>31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黑体</vt:lpstr>
      <vt:lpstr>Arial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182</cp:revision>
  <dcterms:created xsi:type="dcterms:W3CDTF">2019-06-19T02:08:00Z</dcterms:created>
  <dcterms:modified xsi:type="dcterms:W3CDTF">2025-02-17T07:44:25Z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76ADF64E3B5B45B1BC21A6AAB0FABD4A_13</vt:lpwstr>
  </property>
</Properties>
</file>