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10" r:id="rId3"/>
    <p:sldId id="320" r:id="rId4"/>
    <p:sldId id="321" r:id="rId5"/>
    <p:sldId id="329" r:id="rId6"/>
    <p:sldId id="330" r:id="rId7"/>
    <p:sldId id="331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2" userDrawn="1">
          <p15:clr>
            <a:srgbClr val="A4A3A4"/>
          </p15:clr>
        </p15:guide>
        <p15:guide id="2" pos="392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82" y="254"/>
      </p:cViewPr>
      <p:guideLst>
        <p:guide orient="horz" pos="2242"/>
        <p:guide pos="392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3955" y="697865"/>
            <a:ext cx="7567930" cy="54629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890895" y="2066925"/>
            <a:ext cx="11811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民风民俗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en-US" altLang="zh-CN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418195" y="2372995"/>
            <a:ext cx="6826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热爱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en-US" altLang="zh-CN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71005" y="2966720"/>
            <a:ext cx="9588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京味儿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35070" y="3589655"/>
            <a:ext cx="14395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温馨和美好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57795" y="4125595"/>
            <a:ext cx="6826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分粥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en-US" altLang="zh-CN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29015" y="4116070"/>
            <a:ext cx="6826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猜粥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64305" y="4436745"/>
            <a:ext cx="6826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看粥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78170" y="5279390"/>
            <a:ext cx="7112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起源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22720" y="5279390"/>
            <a:ext cx="6724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面具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8010" y="1146175"/>
            <a:ext cx="10594975" cy="22828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828915" y="1167130"/>
            <a:ext cx="3956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5090" y="860425"/>
            <a:ext cx="9181465" cy="49739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960745" y="1828800"/>
            <a:ext cx="3956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55845" y="2597150"/>
            <a:ext cx="1104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摘得桂冠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41770" y="2606675"/>
            <a:ext cx="1247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拔得头筹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81395" y="3400425"/>
            <a:ext cx="1103630" cy="368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人潮汹涌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  <a:p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14715" y="3419475"/>
            <a:ext cx="11595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熙熙攘攘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46960" y="3797300"/>
            <a:ext cx="11798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摩肩接踵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298190" y="4864735"/>
            <a:ext cx="1676400" cy="267970"/>
          </a:xfrm>
          <a:prstGeom prst="lin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931795" y="5177155"/>
            <a:ext cx="1924050" cy="325755"/>
          </a:xfrm>
          <a:prstGeom prst="lin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3528695" y="4858385"/>
            <a:ext cx="1409700" cy="627380"/>
          </a:xfrm>
          <a:prstGeom prst="lin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7108825" y="4821555"/>
            <a:ext cx="1686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中秋节吃月饼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80935" y="5215255"/>
            <a:ext cx="11766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幸福团圆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4" grpId="0"/>
      <p:bldP spid="5" grpId="0"/>
      <p:bldP spid="6" grpId="0"/>
      <p:bldP spid="7" grpId="0"/>
      <p:bldP spid="1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2515" y="1014095"/>
            <a:ext cx="10046970" cy="37084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218815" y="1499235"/>
            <a:ext cx="5645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略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8610" y="1016635"/>
            <a:ext cx="9189085" cy="428752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314700" y="3194050"/>
            <a:ext cx="13868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万物生光辉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94535" y="3581400"/>
            <a:ext cx="13868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常恐秋节至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94535" y="3968750"/>
            <a:ext cx="13868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百川东到海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55365" y="3949700"/>
            <a:ext cx="13868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何时复西归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94535" y="4356100"/>
            <a:ext cx="13868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少壮不努力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94980" y="2019300"/>
            <a:ext cx="9086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汉乐府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45250" y="2794635"/>
            <a:ext cx="25057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时光易逝、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生命短暂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1610" y="3178175"/>
            <a:ext cx="13874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惜时奋进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81445" y="4194175"/>
            <a:ext cx="43554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天可补，海可填，南山可移。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日月既往，不可复追。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45840" y="4356100"/>
            <a:ext cx="13868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老大徒伤悲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6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1080" y="983615"/>
            <a:ext cx="7696200" cy="49460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717540" y="1297940"/>
            <a:ext cx="5727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略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</Words>
  <Application>WPS 演示</Application>
  <PresentationFormat>宽屏</PresentationFormat>
  <Paragraphs>62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Times New Roman</vt:lpstr>
      <vt:lpstr>微软雅黑</vt:lpstr>
      <vt:lpstr>Arial Unicode MS</vt:lpstr>
      <vt:lpstr>Calibri</vt:lpstr>
      <vt:lpstr>黑体</vt:lpstr>
      <vt:lpstr>楷体</vt:lpstr>
      <vt:lpstr>方正字迹-陈代明行楷简体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183</cp:revision>
  <dcterms:created xsi:type="dcterms:W3CDTF">2019-06-19T02:08:00Z</dcterms:created>
  <dcterms:modified xsi:type="dcterms:W3CDTF">2025-01-22T13:51:13Z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E9087FFB957D450CAE3F73D4675CB276_13</vt:lpwstr>
  </property>
</Properties>
</file>