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71" r:id="rId3"/>
    <p:sldId id="281" r:id="rId4"/>
  </p:sldIdLst>
  <p:sldSz cx="12192000" cy="6858000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gs" Target="tags/tag63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1-3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7155" y="1355090"/>
            <a:ext cx="6917690" cy="4434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3" name="图片 2" descr="1-3_01"/>
          <p:cNvPicPr>
            <a:picLocks noChangeAspect="1"/>
          </p:cNvPicPr>
          <p:nvPr/>
        </p:nvPicPr>
        <p:blipFill>
          <a:blip r:embed="rId1"/>
          <a:srcRect r="8959"/>
          <a:stretch>
            <a:fillRect/>
          </a:stretch>
        </p:blipFill>
        <p:spPr>
          <a:xfrm>
            <a:off x="2687955" y="1079500"/>
            <a:ext cx="6680835" cy="51073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471160" y="2916555"/>
            <a:ext cx="41656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423910" y="2916555"/>
            <a:ext cx="45466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31505" y="3187065"/>
            <a:ext cx="445770" cy="3797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36185" y="3429000"/>
            <a:ext cx="702945" cy="4610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听觉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132580" y="3724910"/>
            <a:ext cx="725170" cy="4743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拟人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857750" y="3724910"/>
            <a:ext cx="69977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比喻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245350" y="3725545"/>
            <a:ext cx="2351405" cy="3822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八月的乡村的迷人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321550" y="4199255"/>
            <a:ext cx="42672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428740" y="4598035"/>
            <a:ext cx="71310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动作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231505" y="4572635"/>
            <a:ext cx="97599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描绘出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336290" y="4889500"/>
            <a:ext cx="6384290" cy="4178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八月乡村孩子们捉鱼的生动场景，突出八月乡村的快乐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270250" y="5702300"/>
            <a:ext cx="6259830" cy="4845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作者直抒胸臆，抒发了对八月乡村的喜爱与赞美之情。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2" grpId="0"/>
      <p:bldP spid="2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93</Words>
  <Application>WPS 演示</Application>
  <PresentationFormat>宽屏</PresentationFormat>
  <Paragraphs>28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Arial</vt:lpstr>
      <vt:lpstr>WPS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172</cp:revision>
  <dcterms:created xsi:type="dcterms:W3CDTF">2019-06-19T02:08:00Z</dcterms:created>
  <dcterms:modified xsi:type="dcterms:W3CDTF">2025-02-05T13:57:47Z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D6BC897CA7654AB2AF1430D0A89662C3_13</vt:lpwstr>
  </property>
</Properties>
</file>