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302" r:id="rId3"/>
    <p:sldId id="303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3"/>
        <p:guide pos="379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0485" y="943610"/>
            <a:ext cx="6772910" cy="54502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4085" y="876935"/>
            <a:ext cx="8251825" cy="54108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4126865" y="876935"/>
            <a:ext cx="496570" cy="411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955155" y="876935"/>
            <a:ext cx="496570" cy="4114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</a:t>
            </a:r>
            <a:endParaRPr lang="en-US" altLang="zh-CN" sz="2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5726430" y="2646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366125" y="264604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3536950" y="30861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6280785" y="30861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7" grpId="0"/>
      <p:bldP spid="7" grpId="1"/>
      <p:bldP spid="4" grpId="0"/>
      <p:bldP spid="4" grpId="1"/>
      <p:bldP spid="6" grpId="0"/>
      <p:bldP spid="6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192</cp:revision>
  <dcterms:created xsi:type="dcterms:W3CDTF">2019-06-19T02:08:00Z</dcterms:created>
  <dcterms:modified xsi:type="dcterms:W3CDTF">2025-02-13T07:44:28Z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