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6" r:id="rId4"/>
    <p:sldId id="287" r:id="rId5"/>
    <p:sldId id="288" r:id="rId6"/>
    <p:sldId id="289" r:id="rId7"/>
    <p:sldId id="290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7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2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772160"/>
            <a:ext cx="7475220" cy="511492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356610" y="4509135"/>
            <a:ext cx="1003935" cy="8959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396740" y="4732655"/>
            <a:ext cx="896620" cy="6813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365500" y="4490720"/>
            <a:ext cx="1972310" cy="9328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987540" y="4786630"/>
            <a:ext cx="932180" cy="6546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063230" y="4759960"/>
            <a:ext cx="968375" cy="6813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7023100" y="4759960"/>
            <a:ext cx="2035175" cy="6635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7570" y="1382395"/>
            <a:ext cx="8404860" cy="3792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42605" y="1856105"/>
            <a:ext cx="56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52035" y="3455670"/>
            <a:ext cx="56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195" y="1490345"/>
            <a:ext cx="9160510" cy="3451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68640" y="2801620"/>
            <a:ext cx="56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1680" y="1313815"/>
            <a:ext cx="8168640" cy="37725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61255" y="2446655"/>
            <a:ext cx="869950" cy="29591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61255" y="2169160"/>
            <a:ext cx="269240" cy="58293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9385" y="2178050"/>
            <a:ext cx="313690" cy="56451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70700" y="2456180"/>
            <a:ext cx="869950" cy="29591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71335" y="2456180"/>
            <a:ext cx="286385" cy="56451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18070" y="2456180"/>
            <a:ext cx="313690" cy="56451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157720" y="2169160"/>
            <a:ext cx="260350" cy="58229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762365" y="2446655"/>
            <a:ext cx="860425" cy="31432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762365" y="2151380"/>
            <a:ext cx="287020" cy="6184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335770" y="2151380"/>
            <a:ext cx="287020" cy="6184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898390" y="4123055"/>
            <a:ext cx="869950" cy="2870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176520" y="3827780"/>
            <a:ext cx="287020" cy="591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798945" y="4123055"/>
            <a:ext cx="861060" cy="2870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077075" y="3845560"/>
            <a:ext cx="278130" cy="82486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690610" y="4115435"/>
            <a:ext cx="860425" cy="31432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690610" y="3811270"/>
            <a:ext cx="287020" cy="6184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264015" y="3811270"/>
            <a:ext cx="287020" cy="6184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3" grpId="0" animBg="1"/>
      <p:bldP spid="21" grpId="0" animBg="1"/>
      <p:bldP spid="16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3095" y="1188085"/>
            <a:ext cx="8628380" cy="4342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86835" y="3066415"/>
            <a:ext cx="496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⑧</a:t>
            </a:r>
            <a:endParaRPr lang="zh-CN" altLang="en-US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81645" y="3075305"/>
            <a:ext cx="496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①</a:t>
            </a:r>
            <a:endParaRPr lang="zh-CN" altLang="en-US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8895" y="4411345"/>
            <a:ext cx="496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①</a:t>
            </a:r>
            <a:endParaRPr lang="zh-CN" altLang="en-US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29555" y="4411345"/>
            <a:ext cx="496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⑧</a:t>
            </a:r>
            <a:endParaRPr lang="zh-CN" altLang="en-US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08070" y="5030470"/>
            <a:ext cx="496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⑧</a:t>
            </a:r>
            <a:endParaRPr lang="zh-CN" altLang="en-US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11140" y="5039360"/>
            <a:ext cx="496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①</a:t>
            </a:r>
            <a:endParaRPr lang="zh-CN" altLang="en-US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2415" y="1433830"/>
            <a:ext cx="9107170" cy="37026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78660" y="31464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 个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6" name="图片 5" descr="fc9f8d4a4eadc7defb591f10c6fb973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9605" y="3056255"/>
            <a:ext cx="219075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宽屏</PresentationFormat>
  <Paragraphs>20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182</cp:revision>
  <dcterms:created xsi:type="dcterms:W3CDTF">2019-06-19T02:08:00Z</dcterms:created>
  <dcterms:modified xsi:type="dcterms:W3CDTF">2025-02-13T08:01:46Z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