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297" r:id="rId4"/>
    <p:sldId id="298" r:id="rId5"/>
    <p:sldId id="299" r:id="rId6"/>
    <p:sldId id="395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4" r:id="rId17"/>
    <p:sldId id="325" r:id="rId18"/>
    <p:sldId id="328" r:id="rId19"/>
    <p:sldId id="330" r:id="rId20"/>
    <p:sldId id="331" r:id="rId21"/>
    <p:sldId id="334" r:id="rId22"/>
    <p:sldId id="392" r:id="rId23"/>
    <p:sldId id="385" r:id="rId24"/>
    <p:sldId id="314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11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3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tags" Target="../tags/tag3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第五章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186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二、定积分的几何意义与可积函数类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" y="1557655"/>
            <a:ext cx="9745345" cy="43414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定积分的几何意义与可积函数类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348105"/>
            <a:ext cx="630047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（二）定积分存在的充分条件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" y="2407285"/>
            <a:ext cx="8714740" cy="5657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35" y="3493135"/>
            <a:ext cx="11087735" cy="6153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855" y="4331970"/>
            <a:ext cx="923290" cy="59944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" y="1979930"/>
            <a:ext cx="10876280" cy="32423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224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" y="1304925"/>
            <a:ext cx="6517005" cy="579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570" y="2221230"/>
            <a:ext cx="4436110" cy="716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725" y="3258820"/>
            <a:ext cx="7630160" cy="694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4075" y="4274820"/>
            <a:ext cx="5726430" cy="7531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6320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42060"/>
            <a:ext cx="5987415" cy="46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5" y="2001520"/>
            <a:ext cx="4159250" cy="7156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95" y="2967990"/>
            <a:ext cx="10316845" cy="1275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5095" y="4243705"/>
            <a:ext cx="7744460" cy="846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5090" y="5090160"/>
            <a:ext cx="4171315" cy="6978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5090" y="5788025"/>
            <a:ext cx="2990215" cy="5981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108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" y="1125855"/>
            <a:ext cx="4716780" cy="694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485" y="1911985"/>
            <a:ext cx="2813050" cy="69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995" y="2872105"/>
            <a:ext cx="4991735" cy="556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485" y="3527425"/>
            <a:ext cx="2348865" cy="668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765" y="4417695"/>
            <a:ext cx="5488940" cy="4737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9190" y="5003800"/>
            <a:ext cx="3431540" cy="5822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3765" y="5698490"/>
            <a:ext cx="4925060" cy="7804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52425"/>
            <a:ext cx="63766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" y="1311910"/>
            <a:ext cx="9439910" cy="697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9670" y="1370965"/>
            <a:ext cx="5080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4990" y="2186305"/>
            <a:ext cx="5623560" cy="902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245" y="3266440"/>
            <a:ext cx="10574020" cy="615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0340" y="4184650"/>
            <a:ext cx="6206490" cy="559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6060" y="4931410"/>
            <a:ext cx="5005070" cy="760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8605" y="5879465"/>
            <a:ext cx="3997960" cy="6648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5417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383665"/>
            <a:ext cx="11021060" cy="116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5" y="2672715"/>
            <a:ext cx="11021695" cy="1474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445" y="4206240"/>
            <a:ext cx="2369820" cy="20231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499870"/>
            <a:ext cx="743585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95" y="2439035"/>
            <a:ext cx="11190605" cy="115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690" y="3838575"/>
            <a:ext cx="4945380" cy="11017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三、定积分的基本性质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1637030"/>
            <a:ext cx="5227320" cy="913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945" y="2969260"/>
            <a:ext cx="4652645" cy="7581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135" y="4178935"/>
            <a:ext cx="5887720" cy="61214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8085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783080"/>
            <a:ext cx="57499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定积分的概念和性质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0445" y="2713990"/>
            <a:ext cx="4608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微积分基本公式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3573145"/>
            <a:ext cx="42246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定积分的计算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43785" y="4432300"/>
            <a:ext cx="41446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反常积分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ṧḻiḍê"/>
          <p:cNvSpPr txBox="1"/>
          <p:nvPr>
            <p:custDataLst>
              <p:tags r:id="rId11"/>
            </p:custDataLst>
          </p:nvPr>
        </p:nvSpPr>
        <p:spPr>
          <a:xfrm>
            <a:off x="2344420" y="5291455"/>
            <a:ext cx="467614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第五节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22" grpId="0" bldLvl="0" animBg="1"/>
      <p:bldP spid="22" grpId="1" animBg="1"/>
      <p:bldP spid="16" grpId="0" bldLvl="0" animBg="1"/>
      <p:bldP spid="16" grpId="1" animBg="1"/>
      <p:bldP spid="19" grpId="0" bldLvl="0" animBg="1"/>
      <p:bldP spid="19" grpId="1" animBg="1"/>
      <p:bldP spid="14" grpId="0" animBg="1"/>
      <p:bldP spid="1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了解定积分的概念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5740" y="2851150"/>
            <a:ext cx="6609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掌握定积分的几何意义与基本性质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568575"/>
            <a:ext cx="1025398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第一节</a:t>
            </a:r>
            <a:r>
              <a:rPr lang="en-US" altLang="zh-CN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定积分的概念和性质</a:t>
            </a:r>
            <a:endParaRPr lang="zh-CN" altLang="en-US" sz="6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83185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定积分是积分学中另一个重要的基本概念，在自然科学和许多技术问题中有着广泛的应用．本节将从实际问题出发，引出定积分的概念，然后介绍定积分的基本性质与计算方法，最后介绍定积分的有关应用．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了解定积分的概念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015" y="397827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了解定积分的几何意义及性质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5728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671955"/>
            <a:ext cx="11005820" cy="40767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9888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" y="1374775"/>
            <a:ext cx="11200765" cy="48501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535" y="1553210"/>
            <a:ext cx="3885565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2654300"/>
            <a:ext cx="10657840" cy="204660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64970"/>
            <a:ext cx="11006455" cy="40481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61315"/>
            <a:ext cx="7529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二、定积分的几何意义与可积函数类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0580" y="1310005"/>
            <a:ext cx="5494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（一）定积分的几何意义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05" y="2258695"/>
            <a:ext cx="10680065" cy="31248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commondata" val="eyJoZGlkIjoiMDJiNWIzNzI3NmQ5Yjk5NGQ2ZmM1NjVmMTFmOGVkODcifQ==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</Words>
  <Application>WPS 演示</Application>
  <PresentationFormat>宽屏</PresentationFormat>
  <Paragraphs>70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62</cp:revision>
  <dcterms:created xsi:type="dcterms:W3CDTF">2023-11-08T11:26:00Z</dcterms:created>
  <dcterms:modified xsi:type="dcterms:W3CDTF">2024-09-20T06:47:46Z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2052-12.1.0.18276</vt:lpwstr>
  </property>
</Properties>
</file>