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5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1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5585" y="2305685"/>
            <a:ext cx="6620510" cy="2197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5250180" y="36277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097520" y="3608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693920" y="3999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906270"/>
            <a:ext cx="6727825" cy="3006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15130" y="2448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45200" y="2458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649845" y="2459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865370" y="3328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704080" y="4242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948805" y="4240530"/>
            <a:ext cx="2240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115" y="1635125"/>
            <a:ext cx="6863080" cy="3665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062595" y="2586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811520" y="2957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821045" y="4087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514215" y="4466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52695" y="4814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11" grpId="0"/>
      <p:bldP spid="11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165" y="2659380"/>
            <a:ext cx="6649720" cy="1557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397885" y="3322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349240" y="3303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90435" y="3303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373755" y="3685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53050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256145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215" y="2520950"/>
            <a:ext cx="6699885" cy="1757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631690" y="3291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48145" y="3294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87850" y="3712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温度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01995" y="3716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70040" y="3712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090535" y="3703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073150"/>
            <a:ext cx="6640195" cy="4759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6525895" y="3175635"/>
            <a:ext cx="18034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逐渐变小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 flipH="1">
            <a:off x="8216900" y="35680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 flipH="1">
            <a:off x="6554470" y="3920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 flipH="1">
            <a:off x="6210300" y="4580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 flipH="1">
            <a:off x="7148195" y="4592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 flipH="1">
            <a:off x="8047990" y="4609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 flipH="1">
            <a:off x="2760345" y="4945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蜘蛛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 flipH="1">
            <a:off x="3747135" y="49434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 flipH="1">
            <a:off x="4859020" y="4954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 flipH="1">
            <a:off x="7572375" y="4945380"/>
            <a:ext cx="20059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欢悦兴奋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4480" y="1671955"/>
            <a:ext cx="6553200" cy="3455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6016625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50685" y="2882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235575" y="3266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22060" y="3256915"/>
            <a:ext cx="18776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多云转小雨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74005" y="3656330"/>
            <a:ext cx="16243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 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004050" y="3646805"/>
            <a:ext cx="16046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 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597525" y="4417060"/>
            <a:ext cx="20637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记得带上雨伞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4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5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6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7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8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69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71.xml><?xml version="1.0" encoding="utf-8"?>
<p:tagLst xmlns:p="http://schemas.openxmlformats.org/presentationml/2006/main">
  <p:tag name="KSO_WM_DIAGRAM_VIRTUALLY_FRAME" val="{&quot;height&quot;:190.5,&quot;left&quot;:217.35,&quot;top&quot;:280.95,&quot;width&quot;:536.85}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86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2025-02-13T08:12:49Z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9EED798CFE284E6893D1E6AD88F92E50_13</vt:lpwstr>
  </property>
</Properties>
</file>