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7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1"/>
        <p:guide pos="378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9000" y="1002665"/>
            <a:ext cx="10245090" cy="41694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743200" y="3112770"/>
            <a:ext cx="145224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漫画的主要内容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40458" y="26447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启示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58765" y="3020695"/>
            <a:ext cx="24174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获得的启示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14845" y="347440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ADE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260" y="1209675"/>
            <a:ext cx="9812020" cy="42132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04225" y="424719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BCD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9575800" y="2707005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9575800" y="3505200"/>
            <a:ext cx="5029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1207770"/>
            <a:ext cx="9568180" cy="37725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513"/>
          <a:stretch>
            <a:fillRect/>
          </a:stretch>
        </p:blipFill>
        <p:spPr>
          <a:xfrm>
            <a:off x="0" y="816610"/>
            <a:ext cx="6288405" cy="5359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7895" y="1946275"/>
            <a:ext cx="6060440" cy="33375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4.xml><?xml version="1.0" encoding="utf-8"?>
<p:tagLst xmlns:p="http://schemas.openxmlformats.org/presentationml/2006/main">
  <p:tag name="KSO_WM_DIAGRAM_VIRTUALLY_FRAME" val="{&quot;height&quot;:239.7,&quot;left&quot;:207.35,&quot;top&quot;:178.35,&quot;width&quot;:509.175}"/>
</p:tagLst>
</file>

<file path=ppt/tags/tag65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Application>WPS 演示</Application>
  <PresentationFormat>宽屏</PresentationFormat>
  <Paragraphs>14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2025-02-19T15:03:28Z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