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83" r:id="rId3"/>
    <p:sldId id="384" r:id="rId4"/>
    <p:sldId id="385" r:id="rId5"/>
    <p:sldId id="3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8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725" y="879475"/>
            <a:ext cx="8872220" cy="1871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01390" y="203200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9740" y="203200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8710" y="235204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9740" y="235204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1"/>
          <p:cNvPicPr>
            <a:picLocks noChangeAspect="1"/>
          </p:cNvPicPr>
          <p:nvPr/>
        </p:nvPicPr>
        <p:blipFill>
          <a:blip r:embed="rId1"/>
          <a:srcRect r="14143"/>
          <a:stretch>
            <a:fillRect/>
          </a:stretch>
        </p:blipFill>
        <p:spPr>
          <a:xfrm>
            <a:off x="2020570" y="976630"/>
            <a:ext cx="7862570" cy="758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55950" y="1366520"/>
            <a:ext cx="7175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停船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6150" y="1356995"/>
            <a:ext cx="1081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靠岸间隔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1495" y="1356995"/>
            <a:ext cx="1090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几座青山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7445" y="1347470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回家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770" y="850900"/>
            <a:ext cx="9515475" cy="3633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78045" y="1270635"/>
            <a:ext cx="1186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七言绝句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3320" y="1270635"/>
            <a:ext cx="2232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对家乡的思念之情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39530" y="165417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63785" y="3298190"/>
            <a:ext cx="661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形容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1785" y="3692525"/>
            <a:ext cx="556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4285" y="3702050"/>
            <a:ext cx="767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吹绿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145" y="810895"/>
            <a:ext cx="8135620" cy="58108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18735" y="3438525"/>
            <a:ext cx="66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8135" y="3745230"/>
            <a:ext cx="2108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闻说鸡鸣见日升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8530" y="414210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194</cp:revision>
  <dcterms:created xsi:type="dcterms:W3CDTF">2019-06-19T02:08:00Z</dcterms:created>
  <dcterms:modified xsi:type="dcterms:W3CDTF">2025-02-09T15:14:44Z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