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5" r:id="rId3"/>
    <p:sldId id="336" r:id="rId5"/>
    <p:sldId id="337" r:id="rId6"/>
    <p:sldId id="338" r:id="rId7"/>
    <p:sldId id="339" r:id="rId8"/>
    <p:sldId id="340" r:id="rId9"/>
    <p:sldId id="341" r:id="rId10"/>
    <p:sldId id="342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870" y="1071245"/>
            <a:ext cx="9093200" cy="430276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648835" y="406082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1390" y="406082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69300" y="406082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3180" y="455612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7755" y="455612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60080" y="455612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79345" y="505142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9595" y="1541780"/>
            <a:ext cx="11052810" cy="2215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522980" y="296989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好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12410" y="2969895"/>
            <a:ext cx="140208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他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们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946265" y="296989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从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386445" y="296989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叫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231630" y="296989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回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030" y="1875155"/>
            <a:ext cx="10945495" cy="16998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6534785" y="2816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976995" y="2816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6185" y="1191260"/>
            <a:ext cx="9518015" cy="41630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7753350" y="2626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865870" y="37268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668395" y="41763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290" y="1859280"/>
            <a:ext cx="10057765" cy="19373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200910" y="3272790"/>
            <a:ext cx="7505065" cy="431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教室里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芳芳一个人在看书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095" y="2384425"/>
            <a:ext cx="9461500" cy="1219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228850" y="3073400"/>
            <a:ext cx="583247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奶奶笑了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笑了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805" y="1280795"/>
            <a:ext cx="10249535" cy="3683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1882775" y="2626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36540" y="2626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168015" y="32397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1969135" y="37553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133340" y="37687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2256155" y="43510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2270" y="730885"/>
            <a:ext cx="6196965" cy="59156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810375" y="1818005"/>
            <a:ext cx="1166495" cy="431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_______               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248525" y="2842260"/>
            <a:ext cx="1166495" cy="431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_______               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742180" y="1906270"/>
            <a:ext cx="4038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4963795" y="2439670"/>
            <a:ext cx="4038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7849235" y="2348865"/>
            <a:ext cx="4038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633720" y="2961640"/>
            <a:ext cx="4038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4505960" y="5058410"/>
            <a:ext cx="3470910" cy="4311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多多少少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明明白白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6304280" y="54044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11" grpId="0"/>
      <p:bldP spid="11" grpId="1"/>
      <p:bldP spid="12" grpId="0"/>
      <p:bldP spid="12" grpId="1"/>
      <p:bldP spid="13" grpId="0"/>
      <p:bldP spid="13" grpId="1"/>
      <p:bldP spid="9" grpId="0"/>
      <p:bldP spid="9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291</Words>
  <Application>WPS 演示</Application>
  <PresentationFormat>宽屏</PresentationFormat>
  <Paragraphs>68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215</cp:revision>
  <dcterms:created xsi:type="dcterms:W3CDTF">2019-06-19T02:08:00Z</dcterms:created>
  <dcterms:modified xsi:type="dcterms:W3CDTF">2025-02-13T08:00:38Z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