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sldIdLst>
    <p:sldId id="283" r:id="rId3"/>
    <p:sldId id="284" r:id="rId4"/>
    <p:sldId id="285" r:id="rId5"/>
    <p:sldId id="286" r:id="rId6"/>
    <p:sldId id="287" r:id="rId7"/>
    <p:sldId id="288" r:id="rId8"/>
    <p:sldId id="289" r:id="rId9"/>
    <p:sldId id="290" r:id="rId10"/>
  </p:sldIdLst>
  <p:sldSz cx="12192000" cy="6858000"/>
  <p:notesSz cx="6858000" cy="9144000"/>
  <p:custDataLst>
    <p:tags r:id="rId1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6" userDrawn="1">
          <p15:clr>
            <a:srgbClr val="A4A3A4"/>
          </p15:clr>
        </p15:guide>
        <p15:guide id="2" pos="378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127D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56"/>
        <p:guide pos="3784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gs" Target="tags/tag63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7.tif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8.tif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9.tiff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10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6-4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74315" y="2236470"/>
            <a:ext cx="6623685" cy="239585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 flipH="1">
            <a:off x="7122795" y="320421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④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6-4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45105" y="2196465"/>
            <a:ext cx="6604000" cy="246570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 flipH="1">
            <a:off x="3517265" y="297815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向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  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导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 flipH="1">
            <a:off x="4820920" y="298767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永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  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远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 flipH="1">
            <a:off x="5977890" y="2989580"/>
            <a:ext cx="124269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手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   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指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 flipH="1">
            <a:off x="7337425" y="298958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碰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  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面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 flipH="1">
            <a:off x="3522980" y="399478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特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  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别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 flipH="1">
            <a:off x="4788535" y="402082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帮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  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助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 flipH="1">
            <a:off x="6092190" y="403034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积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  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雪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 flipH="1">
            <a:off x="7400290" y="403034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针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  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对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3" grpId="0"/>
      <p:bldP spid="3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6-4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82900" y="2491740"/>
            <a:ext cx="6505575" cy="195199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 flipH="1">
            <a:off x="7045960" y="275780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①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 flipH="1">
            <a:off x="7472045" y="354012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②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3" grpId="0"/>
      <p:bldP spid="3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6-4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53690" y="2445385"/>
            <a:ext cx="6544310" cy="194818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 flipH="1">
            <a:off x="7692390" y="271399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②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 flipH="1">
            <a:off x="7261860" y="348869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①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3" grpId="0"/>
      <p:bldP spid="3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6-4_0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04795" y="2461895"/>
            <a:ext cx="6582410" cy="190436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 flipH="1">
            <a:off x="4403090" y="3069590"/>
            <a:ext cx="3991610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要是明天天晴，我们就去公园玩。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 flipH="1">
            <a:off x="4717415" y="3829685"/>
            <a:ext cx="3130550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我们永远热爱祖国。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3" grpId="0"/>
      <p:bldP spid="3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6-4-1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12415" y="2245995"/>
            <a:ext cx="6527800" cy="2346960"/>
          </a:xfrm>
          <a:prstGeom prst="rect">
            <a:avLst/>
          </a:prstGeom>
        </p:spPr>
      </p:pic>
      <p:cxnSp>
        <p:nvCxnSpPr>
          <p:cNvPr id="3" name="直接连接符 2"/>
          <p:cNvCxnSpPr/>
          <p:nvPr/>
        </p:nvCxnSpPr>
        <p:spPr>
          <a:xfrm>
            <a:off x="4006850" y="3218180"/>
            <a:ext cx="1066165" cy="410845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3967480" y="3589655"/>
            <a:ext cx="1056640" cy="421005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4123690" y="3952240"/>
            <a:ext cx="988060" cy="429895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V="1">
            <a:off x="4202430" y="3208655"/>
            <a:ext cx="948690" cy="117348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H="1" flipV="1">
            <a:off x="6276340" y="3237865"/>
            <a:ext cx="968375" cy="743585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H="1">
            <a:off x="5493385" y="3247390"/>
            <a:ext cx="1731645" cy="37211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H="1">
            <a:off x="5621020" y="3609340"/>
            <a:ext cx="1614170" cy="43053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H="1">
            <a:off x="5405755" y="4372610"/>
            <a:ext cx="1790065" cy="2921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6-4-1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12415" y="1186815"/>
            <a:ext cx="6665595" cy="452247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 flipH="1">
            <a:off x="5686425" y="404558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向导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 flipH="1">
            <a:off x="2861310" y="439610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指路灯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 flipH="1">
            <a:off x="6791325" y="475996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太阳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 flipH="1">
            <a:off x="8111490" y="475996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北极星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 flipH="1">
            <a:off x="4582795" y="517144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青苔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 flipH="1">
            <a:off x="5844540" y="517144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年轮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3" grpId="0"/>
      <p:bldP spid="3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6-4-1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53995" y="1766570"/>
            <a:ext cx="6624955" cy="326580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 flipH="1">
            <a:off x="3097530" y="308419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√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 flipH="1">
            <a:off x="3190875" y="412369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6" grpId="0"/>
      <p:bldP spid="6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ZTg3YjM4YjE0NWUzMWVhYjY2N2RhZjc1NjM0YzIwMGQ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93</Words>
  <Application>WPS 演示</Application>
  <PresentationFormat>宽屏</PresentationFormat>
  <Paragraphs>44</Paragraphs>
  <Slides>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8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Times New Roman</vt:lpstr>
      <vt:lpstr>黑体</vt:lpstr>
      <vt:lpstr>1_WPS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xvv.</cp:lastModifiedBy>
  <cp:revision>176</cp:revision>
  <dcterms:created xsi:type="dcterms:W3CDTF">2019-06-19T02:08:00Z</dcterms:created>
  <dcterms:modified xsi:type="dcterms:W3CDTF">2025-02-13T08:25:14Z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D08328E9BF894B0F920C62F7D9424F0E_13</vt:lpwstr>
  </property>
</Properties>
</file>