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7" r:id="rId3"/>
    <p:sldId id="289" r:id="rId4"/>
    <p:sldId id="290" r:id="rId5"/>
    <p:sldId id="288" r:id="rId6"/>
    <p:sldId id="292" r:id="rId7"/>
    <p:sldId id="293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570" y="1055370"/>
            <a:ext cx="10445750" cy="38455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575800" y="4053205"/>
            <a:ext cx="1265555" cy="4254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63100" y="3629025"/>
            <a:ext cx="1497330" cy="4235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旧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(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旦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)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75800" y="3187700"/>
            <a:ext cx="1265555" cy="416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明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62783" y="274447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七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75483" y="45059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告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3020" y="1313815"/>
            <a:ext cx="9597390" cy="40265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45535" y="4136390"/>
            <a:ext cx="6324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日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4020" y="4136390"/>
            <a:ext cx="5060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月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51990" y="4900930"/>
            <a:ext cx="2159000" cy="3657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人都到了。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倒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1313815"/>
            <a:ext cx="10356850" cy="35007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97980" y="3449320"/>
            <a:ext cx="542290" cy="4267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⑥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63940" y="2992120"/>
            <a:ext cx="15906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冻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了心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29050" y="2995930"/>
            <a:ext cx="16344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没人敢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赶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63940" y="2583180"/>
            <a:ext cx="17151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净是输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书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02455" y="2586990"/>
            <a:ext cx="22479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名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鸣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声在外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14080" y="2136140"/>
            <a:ext cx="24847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有言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盐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在先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46220" y="2135505"/>
            <a:ext cx="1671320" cy="4413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开动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冻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40483" y="17138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吴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用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97668" y="17138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照旧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舅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18170" y="3876040"/>
            <a:ext cx="5022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20455" y="4330700"/>
            <a:ext cx="6419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2" grpId="0"/>
      <p:bldP spid="12" grpId="1"/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4" grpId="0"/>
      <p:bldP spid="14" grpId="1"/>
      <p:bldP spid="15" grpId="0"/>
      <p:bldP spid="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1490345"/>
            <a:ext cx="10425430" cy="25514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94420" y="2538095"/>
            <a:ext cx="5105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逢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83805" y="3003550"/>
            <a:ext cx="5956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艹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79360" y="2538095"/>
            <a:ext cx="6553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矛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56045" y="3003550"/>
            <a:ext cx="6191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虫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69380" y="2538095"/>
            <a:ext cx="6375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马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11775" y="2990215"/>
            <a:ext cx="5092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气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27015" y="2538095"/>
            <a:ext cx="7042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33545" y="2990215"/>
            <a:ext cx="4432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氵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33545" y="2538095"/>
            <a:ext cx="6191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青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01975" y="3003550"/>
            <a:ext cx="5162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01975" y="2538095"/>
            <a:ext cx="630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旬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33790" y="3003550"/>
            <a:ext cx="4978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纟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93820" y="3566160"/>
            <a:ext cx="8902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声旁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808845" y="2538095"/>
            <a:ext cx="5949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产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34640" y="3566160"/>
            <a:ext cx="7950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172200" y="3566160"/>
            <a:ext cx="8756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声旁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71485" y="3568700"/>
            <a:ext cx="7950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808845" y="3003550"/>
            <a:ext cx="5226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⻐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4" grpId="0"/>
      <p:bldP spid="14" grpId="1"/>
      <p:bldP spid="13" grpId="0"/>
      <p:bldP spid="13" grpId="1"/>
      <p:bldP spid="12" grpId="0"/>
      <p:bldP spid="12" grpId="1"/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7" grpId="0"/>
      <p:bldP spid="17" grpId="1"/>
      <p:bldP spid="19" grpId="0"/>
      <p:bldP spid="19" grpId="1"/>
      <p:bldP spid="23" grpId="0"/>
      <p:bldP spid="23" grpId="1"/>
      <p:bldP spid="20" grpId="0"/>
      <p:bldP spid="20" grpId="1"/>
      <p:bldP spid="18" grpId="0"/>
      <p:bldP spid="18" grpId="1"/>
      <p:bldP spid="21" grpId="0"/>
      <p:bldP spid="21" grpId="1"/>
      <p:bldP spid="22" grpId="0"/>
      <p:bldP spid="2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2805" y="635635"/>
            <a:ext cx="8261350" cy="60559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25725" y="4845050"/>
            <a:ext cx="632460" cy="3219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驻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39530" y="4608830"/>
            <a:ext cx="50609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闯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66050" y="4608830"/>
            <a:ext cx="65151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驰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53835" y="4608830"/>
            <a:ext cx="69024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95040" y="4353560"/>
            <a:ext cx="247650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与汉字有关的字谜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99510" y="4081780"/>
            <a:ext cx="158813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汉字的组成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17420" y="5849620"/>
            <a:ext cx="8717280" cy="11366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0000"/>
              </a:lnSpc>
              <a:buClrTx/>
              <a:buSzTx/>
              <a:buFontTx/>
            </a:pPr>
            <a:r>
              <a:rPr lang="en-US" altLang="zh-CN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网络用语是时代的产物，这些新兴网络词语的出现是群众个性化表达 的一种方式，有其存在的意义，但这些词语的出现，也存在着一些问题，有些低俗的词语会影响青少年的身心健康发展；有些对汉语文化的规范起到了一定的阻碍作用，容易让人产生误解。使用这些词语时，我们要注意扬长避短，使其规范发展。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8710" y="1223010"/>
            <a:ext cx="9975215" cy="40055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42030" y="3155315"/>
            <a:ext cx="6032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31760" y="3847465"/>
            <a:ext cx="2879090" cy="10153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</a:pP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            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您最喜欢的对联故事是什么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34998" y="35540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语文老师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15205" y="3848100"/>
            <a:ext cx="2699385" cy="9442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</a:pP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对联故事或春联故事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  <p:bldP spid="8" grpId="0"/>
      <p:bldP spid="8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311</Words>
  <Application>WPS 演示</Application>
  <PresentationFormat>宽屏</PresentationFormat>
  <Paragraphs>97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Gabriola</vt:lpstr>
      <vt:lpstr>华文细黑</vt:lpstr>
      <vt:lpstr>隶书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2025-02-17T17:07:59Z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