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7_00"/>
          <p:cNvPicPr>
            <a:picLocks noChangeAspect="1"/>
          </p:cNvPicPr>
          <p:nvPr/>
        </p:nvPicPr>
        <p:blipFill>
          <a:blip r:embed="rId1"/>
          <a:srcRect l="11318"/>
          <a:stretch>
            <a:fillRect/>
          </a:stretch>
        </p:blipFill>
        <p:spPr>
          <a:xfrm>
            <a:off x="139065" y="925195"/>
            <a:ext cx="6199505" cy="4512310"/>
          </a:xfrm>
          <a:prstGeom prst="rect">
            <a:avLst/>
          </a:prstGeom>
        </p:spPr>
      </p:pic>
      <p:pic>
        <p:nvPicPr>
          <p:cNvPr id="3" name="图片 2" descr="1-7_01"/>
          <p:cNvPicPr>
            <a:picLocks noChangeAspect="1"/>
          </p:cNvPicPr>
          <p:nvPr/>
        </p:nvPicPr>
        <p:blipFill>
          <a:blip r:embed="rId2"/>
          <a:srcRect l="11009"/>
          <a:stretch>
            <a:fillRect/>
          </a:stretch>
        </p:blipFill>
        <p:spPr>
          <a:xfrm>
            <a:off x="6338570" y="1094740"/>
            <a:ext cx="5715000" cy="46678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584700" y="4908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716135" y="9963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919595" y="2625090"/>
            <a:ext cx="50787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30000"/>
              </a:lnSpc>
            </a:pP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从这篇文章的名字，我知道这个玩具的形状是兔子，我想知道它怎么玩。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128760" y="36671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2025-02-11T02:05:08Z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91E980F43E6A47BAA8F60B4C178C5931_13</vt:lpwstr>
  </property>
</Properties>
</file>