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307" r:id="rId3"/>
    <p:sldId id="312" r:id="rId4"/>
    <p:sldId id="313" r:id="rId5"/>
    <p:sldId id="314" r:id="rId6"/>
    <p:sldId id="315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93" userDrawn="1">
          <p15:clr>
            <a:srgbClr val="A4A3A4"/>
          </p15:clr>
        </p15:guide>
        <p15:guide id="2" pos="390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308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093"/>
        <p:guide pos="3907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课堂小作业-数学一年级下册B-主书_27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8150" y="855980"/>
            <a:ext cx="8775065" cy="567182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035425" y="3300095"/>
            <a:ext cx="969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－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75835" y="3300095"/>
            <a:ext cx="969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－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348730" y="3300095"/>
            <a:ext cx="969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－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97555" y="3644900"/>
            <a:ext cx="969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11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－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75835" y="3644900"/>
            <a:ext cx="969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11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－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348730" y="3644900"/>
            <a:ext cx="969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11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－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864475" y="3644900"/>
            <a:ext cx="969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11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－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035425" y="3951605"/>
            <a:ext cx="969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－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601970" y="4008755"/>
            <a:ext cx="969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－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348730" y="4008755"/>
            <a:ext cx="969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－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102475" y="4008755"/>
            <a:ext cx="969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－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290570" y="4352925"/>
            <a:ext cx="969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13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－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819650" y="4352925"/>
            <a:ext cx="969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13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－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568950" y="4352925"/>
            <a:ext cx="969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13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－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479675" y="4678045"/>
            <a:ext cx="969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14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－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035425" y="4678045"/>
            <a:ext cx="969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14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－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297555" y="4993640"/>
            <a:ext cx="969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15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－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819650" y="4993640"/>
            <a:ext cx="969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15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－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479675" y="5318760"/>
            <a:ext cx="969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16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－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290570" y="5318760"/>
            <a:ext cx="969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16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－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035425" y="5318760"/>
            <a:ext cx="969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16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－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479675" y="5711190"/>
            <a:ext cx="969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17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－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27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8335" y="1331595"/>
            <a:ext cx="10037445" cy="249555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139440" y="1917700"/>
            <a:ext cx="6045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56050" y="1917700"/>
            <a:ext cx="4914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68850" y="1917700"/>
            <a:ext cx="6045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22925" y="1917700"/>
            <a:ext cx="4914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63665" y="1917700"/>
            <a:ext cx="6045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89800" y="1917700"/>
            <a:ext cx="4914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082915" y="1917700"/>
            <a:ext cx="6045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956675" y="1917700"/>
            <a:ext cx="4914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110230" y="2968625"/>
            <a:ext cx="6045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956050" y="2968625"/>
            <a:ext cx="4914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826000" y="2968625"/>
            <a:ext cx="6045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560695" y="2968625"/>
            <a:ext cx="4914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463665" y="2968625"/>
            <a:ext cx="6045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204075" y="2968625"/>
            <a:ext cx="6045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101330" y="2968625"/>
            <a:ext cx="6045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960485" y="2968625"/>
            <a:ext cx="4914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27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5900" y="1494155"/>
            <a:ext cx="11136630" cy="171577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515235" y="1920240"/>
            <a:ext cx="5105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15235" y="2289175"/>
            <a:ext cx="5105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15235" y="2749550"/>
            <a:ext cx="5105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12460" y="1920240"/>
            <a:ext cx="5105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712460" y="2289175"/>
            <a:ext cx="5105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12460" y="2689860"/>
            <a:ext cx="5105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980805" y="1920240"/>
            <a:ext cx="5105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980805" y="2289175"/>
            <a:ext cx="5105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980805" y="2689860"/>
            <a:ext cx="5105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1" grpId="0"/>
      <p:bldP spid="11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27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7840" y="1202690"/>
            <a:ext cx="10893425" cy="269621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3270250" y="2043430"/>
            <a:ext cx="14503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14  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－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78095" y="2043430"/>
            <a:ext cx="4216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endParaRPr 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3" grpId="0"/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27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760" y="1553210"/>
            <a:ext cx="10754995" cy="135191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541780" y="2338705"/>
            <a:ext cx="5727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83840" y="2338705"/>
            <a:ext cx="5727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101465" y="2338705"/>
            <a:ext cx="5727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29555" y="2338705"/>
            <a:ext cx="5727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557645" y="2338705"/>
            <a:ext cx="5727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785735" y="2338705"/>
            <a:ext cx="5727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138</Words>
  <Application>WPS 演示</Application>
  <PresentationFormat>宽屏</PresentationFormat>
  <Paragraphs>110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等线 Light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226</cp:revision>
  <dcterms:created xsi:type="dcterms:W3CDTF">2019-06-19T02:08:00Z</dcterms:created>
  <dcterms:modified xsi:type="dcterms:W3CDTF">2025-02-27T07:38:45Z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77D1BE2D5D024118A97A1074A94B337E_13</vt:lpwstr>
  </property>
</Properties>
</file>