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57" r:id="rId3"/>
    <p:sldId id="361" r:id="rId4"/>
    <p:sldId id="362" r:id="rId5"/>
    <p:sldId id="358" r:id="rId6"/>
    <p:sldId id="359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2"/>
        <p:guide pos="393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6470" y="821690"/>
            <a:ext cx="7893050" cy="5213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40375" y="182562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03900" y="3528695"/>
            <a:ext cx="11493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科幻故事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5080" y="3882390"/>
            <a:ext cx="1073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科学技术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38545" y="4210050"/>
            <a:ext cx="14465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在火星上生活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96425" y="492950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 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67850" y="525462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77375" y="563245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3" grpId="0"/>
      <p:bldP spid="4" grpId="0"/>
      <p:bldP spid="6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220" y="839470"/>
            <a:ext cx="8819515" cy="25895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735820" y="188341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 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35820" y="261175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 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2790" y="855980"/>
            <a:ext cx="8488045" cy="36982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9625" y="778510"/>
            <a:ext cx="7969885" cy="47466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4025" y="713105"/>
            <a:ext cx="6750685" cy="59112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WPS 演示</Application>
  <PresentationFormat>宽屏</PresentationFormat>
  <Paragraphs>18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188</cp:revision>
  <dcterms:created xsi:type="dcterms:W3CDTF">2019-06-19T02:08:00Z</dcterms:created>
  <dcterms:modified xsi:type="dcterms:W3CDTF">2025-02-09T08:55:09Z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