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8"/>
        <p:guide pos="392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rcRect l="3868"/>
          <a:stretch>
            <a:fillRect/>
          </a:stretch>
        </p:blipFill>
        <p:spPr>
          <a:xfrm>
            <a:off x="0" y="707390"/>
            <a:ext cx="6160770" cy="5806440"/>
          </a:xfrm>
          <a:prstGeom prst="rect">
            <a:avLst/>
          </a:prstGeom>
        </p:spPr>
      </p:pic>
      <p:pic>
        <p:nvPicPr>
          <p:cNvPr id="3" name="图片 2" descr="6-3_01"/>
          <p:cNvPicPr>
            <a:picLocks noChangeAspect="1"/>
          </p:cNvPicPr>
          <p:nvPr/>
        </p:nvPicPr>
        <p:blipFill>
          <a:blip r:embed="rId2"/>
          <a:srcRect l="11722" r="1253"/>
          <a:stretch>
            <a:fillRect/>
          </a:stretch>
        </p:blipFill>
        <p:spPr>
          <a:xfrm>
            <a:off x="6224905" y="783590"/>
            <a:ext cx="5967095" cy="5806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02825" y="3472815"/>
            <a:ext cx="17189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认真负责、严谨细致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2825" y="3748405"/>
            <a:ext cx="211201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对学生温和，治学严谨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3540" y="4705985"/>
            <a:ext cx="46202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文章表达了作者对小学老师的深厚怀念和感激之情。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3780" y="5874385"/>
            <a:ext cx="5321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188</cp:revision>
  <dcterms:created xsi:type="dcterms:W3CDTF">2019-06-19T02:08:00Z</dcterms:created>
  <dcterms:modified xsi:type="dcterms:W3CDTF">2025-02-09T11:11:08Z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