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6" r:id="rId3"/>
    <p:sldId id="295" r:id="rId4"/>
    <p:sldId id="294" r:id="rId5"/>
    <p:sldId id="293" r:id="rId6"/>
    <p:sldId id="300" r:id="rId7"/>
    <p:sldId id="299" r:id="rId8"/>
    <p:sldId id="292" r:id="rId9"/>
    <p:sldId id="301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4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8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20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wmf"/><Relationship Id="rId2" Type="http://schemas.openxmlformats.org/officeDocument/2006/relationships/oleObject" Target="../embeddings/oleObject13.bin"/><Relationship Id="rId1" Type="http://schemas.openxmlformats.org/officeDocument/2006/relationships/image" Target="../media/image2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2395" y="1362075"/>
            <a:ext cx="7107555" cy="4297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03645" y="3030220"/>
            <a:ext cx="3987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4803775" y="342900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330200" imgH="609600" progId="Equation.DSMT4">
                  <p:embed/>
                </p:oleObj>
              </mc:Choice>
              <mc:Fallback>
                <p:oleObj name="" r:id="rId2" imgW="330200" imgH="6096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03775" y="342900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7003415" y="342900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03415" y="342900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760470" y="4383405"/>
            <a:ext cx="3708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3320" y="4383405"/>
            <a:ext cx="3041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2495" y="4383405"/>
            <a:ext cx="3708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21575" y="4782185"/>
            <a:ext cx="3708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21575" y="5043805"/>
            <a:ext cx="370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13" name="对象 12"/>
          <p:cNvGraphicFramePr/>
          <p:nvPr/>
        </p:nvGraphicFramePr>
        <p:xfrm>
          <a:off x="3520440" y="5180965"/>
          <a:ext cx="3429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6" imgW="368300" imgH="609600" progId="Equation.DSMT4">
                  <p:embed/>
                </p:oleObj>
              </mc:Choice>
              <mc:Fallback>
                <p:oleObj name="" r:id="rId6" imgW="3683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20440" y="5180965"/>
                        <a:ext cx="3429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725" y="1823085"/>
            <a:ext cx="7702550" cy="32118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35445" y="2195195"/>
            <a:ext cx="4267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0" y="3328035"/>
            <a:ext cx="4267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11135" y="4218940"/>
            <a:ext cx="4267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8_02"/>
          <p:cNvPicPr>
            <a:picLocks noChangeAspect="1"/>
          </p:cNvPicPr>
          <p:nvPr/>
        </p:nvPicPr>
        <p:blipFill>
          <a:blip r:embed="rId1"/>
          <a:srcRect r="14602" b="37705"/>
          <a:stretch>
            <a:fillRect/>
          </a:stretch>
        </p:blipFill>
        <p:spPr>
          <a:xfrm>
            <a:off x="2240280" y="2252980"/>
            <a:ext cx="7270115" cy="127127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6438900" y="2658110"/>
          <a:ext cx="4826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508000" imgH="609600" progId="Equation.DSMT4">
                  <p:embed/>
                </p:oleObj>
              </mc:Choice>
              <mc:Fallback>
                <p:oleObj name="" r:id="rId2" imgW="5080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38900" y="2658110"/>
                        <a:ext cx="4826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9129395" y="2658110"/>
          <a:ext cx="3810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405765" imgH="609600" progId="Equation.DSMT4">
                  <p:embed/>
                </p:oleObj>
              </mc:Choice>
              <mc:Fallback>
                <p:oleObj name="" r:id="rId4" imgW="405765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29395" y="2658110"/>
                        <a:ext cx="3810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206875" y="275018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8_03"/>
          <p:cNvPicPr>
            <a:picLocks noChangeAspect="1"/>
          </p:cNvPicPr>
          <p:nvPr/>
        </p:nvPicPr>
        <p:blipFill>
          <a:blip r:embed="rId1"/>
          <a:srcRect r="12265" b="35416"/>
          <a:stretch>
            <a:fillRect/>
          </a:stretch>
        </p:blipFill>
        <p:spPr>
          <a:xfrm>
            <a:off x="2221230" y="2523490"/>
            <a:ext cx="7284720" cy="131381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777490" y="3559175"/>
          <a:ext cx="5842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609600" imgH="609600" progId="Equation.DSMT4">
                  <p:embed/>
                </p:oleObj>
              </mc:Choice>
              <mc:Fallback>
                <p:oleObj name="" r:id="rId2" imgW="6096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77490" y="3559175"/>
                        <a:ext cx="5842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5726430" y="3559175"/>
          <a:ext cx="4699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495300" imgH="609600" progId="Equation.DSMT4">
                  <p:embed/>
                </p:oleObj>
              </mc:Choice>
              <mc:Fallback>
                <p:oleObj name="" r:id="rId4" imgW="4953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26430" y="3559175"/>
                        <a:ext cx="4699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8251825" y="3559175"/>
          <a:ext cx="6102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634365" imgH="609600" progId="Equation.DSMT4">
                  <p:embed/>
                </p:oleObj>
              </mc:Choice>
              <mc:Fallback>
                <p:oleObj name="" r:id="rId6" imgW="634365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51825" y="3559175"/>
                        <a:ext cx="6102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170" y="1911985"/>
            <a:ext cx="7936865" cy="3167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38905" y="409384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6131560" y="4093845"/>
          <a:ext cx="15379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1562100" imgH="609600" progId="Equation.DSMT4">
                  <p:embed/>
                </p:oleObj>
              </mc:Choice>
              <mc:Fallback>
                <p:oleObj name="" r:id="rId2" imgW="15621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131560" y="4093845"/>
                        <a:ext cx="15379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8-1_01"/>
          <p:cNvPicPr>
            <a:picLocks noChangeAspect="1"/>
          </p:cNvPicPr>
          <p:nvPr/>
        </p:nvPicPr>
        <p:blipFill>
          <a:blip r:embed="rId1"/>
          <a:srcRect r="1422" b="14550"/>
          <a:stretch>
            <a:fillRect/>
          </a:stretch>
        </p:blipFill>
        <p:spPr>
          <a:xfrm>
            <a:off x="2520950" y="1855470"/>
            <a:ext cx="7149465" cy="239585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232785" y="3204845"/>
          <a:ext cx="16268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651000" imgH="609600" progId="Equation.DSMT4">
                  <p:embed/>
                </p:oleObj>
              </mc:Choice>
              <mc:Fallback>
                <p:oleObj name="" r:id="rId2" imgW="16510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32785" y="3204845"/>
                        <a:ext cx="16268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3175635" y="4251325"/>
          <a:ext cx="2936240" cy="982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2959100" imgH="1016000" progId="Equation.DSMT4">
                  <p:embed/>
                </p:oleObj>
              </mc:Choice>
              <mc:Fallback>
                <p:oleObj name="" r:id="rId4" imgW="2959100" imgH="10160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75635" y="4251325"/>
                        <a:ext cx="2936240" cy="982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8-1_02"/>
          <p:cNvPicPr>
            <a:picLocks noChangeAspect="1"/>
          </p:cNvPicPr>
          <p:nvPr/>
        </p:nvPicPr>
        <p:blipFill>
          <a:blip r:embed="rId1"/>
          <a:srcRect r="1728" b="38224"/>
          <a:stretch>
            <a:fillRect/>
          </a:stretch>
        </p:blipFill>
        <p:spPr>
          <a:xfrm>
            <a:off x="1813560" y="2507615"/>
            <a:ext cx="8105140" cy="119697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4805045" y="3554095"/>
          <a:ext cx="2122170" cy="166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145665" imgH="1701800" progId="Equation.DSMT4">
                  <p:embed/>
                </p:oleObj>
              </mc:Choice>
              <mc:Fallback>
                <p:oleObj name="" r:id="rId2" imgW="2145665" imgH="17018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05045" y="3554095"/>
                        <a:ext cx="2122170" cy="166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6970" y="1551940"/>
            <a:ext cx="7146925" cy="335216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6440805" y="3917950"/>
          <a:ext cx="4079875" cy="2354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4102100" imgH="2387600" progId="Equation.DSMT4">
                  <p:embed/>
                </p:oleObj>
              </mc:Choice>
              <mc:Fallback>
                <p:oleObj name="" r:id="rId2" imgW="4102100" imgH="2387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40805" y="3917950"/>
                        <a:ext cx="4079875" cy="2354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248660" y="4904105"/>
            <a:ext cx="5111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WPS 演示</Application>
  <PresentationFormat>宽屏</PresentationFormat>
  <Paragraphs>24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8</vt:i4>
      </vt:variant>
    </vt:vector>
  </HeadingPairs>
  <TitlesOfParts>
    <vt:vector size="31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2025-02-09T22:42:08Z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8EB65E0D1D2E47FFAC192DDC7C7D33F5_13</vt:lpwstr>
  </property>
</Properties>
</file>