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85" r:id="rId3"/>
    <p:sldId id="286" r:id="rId4"/>
    <p:sldId id="287" r:id="rId5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5" userDrawn="1">
          <p15:clr>
            <a:srgbClr val="A4A3A4"/>
          </p15:clr>
        </p15:guide>
        <p15:guide id="2" pos="39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308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25"/>
        <p:guide pos="392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6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18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1440" y="840740"/>
            <a:ext cx="6173470" cy="5784215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9707880" y="2683510"/>
            <a:ext cx="53784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略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19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0990" y="805815"/>
            <a:ext cx="6178550" cy="5886450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9301480" y="3345180"/>
            <a:ext cx="53784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略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19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1115" y="1155700"/>
            <a:ext cx="9010015" cy="4229735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9962515" y="3070860"/>
            <a:ext cx="53784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略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7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</Words>
  <Application>WPS 演示</Application>
  <PresentationFormat>宽屏</PresentationFormat>
  <Paragraphs>6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Arial</vt:lpstr>
      <vt:lpstr>宋体</vt:lpstr>
      <vt:lpstr>Wingdings</vt:lpstr>
      <vt:lpstr>Wingdings</vt:lpstr>
      <vt:lpstr>黑体</vt:lpstr>
      <vt:lpstr>Times New Roman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188</cp:revision>
  <dcterms:created xsi:type="dcterms:W3CDTF">2019-06-19T02:08:00Z</dcterms:created>
  <dcterms:modified xsi:type="dcterms:W3CDTF">2025-02-27T02:13:08Z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77D1BE2D5D024118A97A1074A94B337E_13</vt:lpwstr>
  </property>
</Properties>
</file>