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7" r:id="rId4"/>
    <p:sldId id="286" r:id="rId5"/>
    <p:sldId id="292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5.wmf"/><Relationship Id="rId8" Type="http://schemas.openxmlformats.org/officeDocument/2006/relationships/image" Target="../media/image14.wmf"/><Relationship Id="rId7" Type="http://schemas.openxmlformats.org/officeDocument/2006/relationships/image" Target="../media/image13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4.bin"/><Relationship Id="rId7" Type="http://schemas.openxmlformats.org/officeDocument/2006/relationships/oleObject" Target="../embeddings/oleObject3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3" Type="http://schemas.openxmlformats.org/officeDocument/2006/relationships/vmlDrawing" Target="../drawings/vmlDrawing1.vml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15.wmf"/><Relationship Id="rId20" Type="http://schemas.openxmlformats.org/officeDocument/2006/relationships/oleObject" Target="../embeddings/oleObject10.bin"/><Relationship Id="rId2" Type="http://schemas.openxmlformats.org/officeDocument/2006/relationships/image" Target="../media/image6.tiff"/><Relationship Id="rId19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17" Type="http://schemas.openxmlformats.org/officeDocument/2006/relationships/image" Target="../media/image13.wmf"/><Relationship Id="rId16" Type="http://schemas.openxmlformats.org/officeDocument/2006/relationships/oleObject" Target="../embeddings/oleObject8.bin"/><Relationship Id="rId15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1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5365" y="1971040"/>
            <a:ext cx="7952105" cy="25882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53760" y="3311525"/>
            <a:ext cx="450850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2380" y="2236470"/>
            <a:ext cx="7588885" cy="2385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63465" y="2602230"/>
            <a:ext cx="3778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78980" y="3809365"/>
            <a:ext cx="3778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9_03"/>
          <p:cNvPicPr>
            <a:picLocks noChangeAspect="1"/>
          </p:cNvPicPr>
          <p:nvPr/>
        </p:nvPicPr>
        <p:blipFill>
          <a:blip r:embed="rId1"/>
          <a:srcRect r="6151"/>
          <a:stretch>
            <a:fillRect/>
          </a:stretch>
        </p:blipFill>
        <p:spPr>
          <a:xfrm>
            <a:off x="2000250" y="3110230"/>
            <a:ext cx="8542020" cy="1434465"/>
          </a:xfrm>
          <a:prstGeom prst="rect">
            <a:avLst/>
          </a:prstGeom>
        </p:spPr>
      </p:pic>
      <p:pic>
        <p:nvPicPr>
          <p:cNvPr id="4" name="图片 3" descr="4-9_02"/>
          <p:cNvPicPr>
            <a:picLocks noChangeAspect="1"/>
          </p:cNvPicPr>
          <p:nvPr/>
        </p:nvPicPr>
        <p:blipFill>
          <a:blip r:embed="rId2"/>
          <a:srcRect r="8257"/>
          <a:stretch>
            <a:fillRect/>
          </a:stretch>
        </p:blipFill>
        <p:spPr>
          <a:xfrm>
            <a:off x="2000250" y="2115820"/>
            <a:ext cx="8326755" cy="99441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260725" y="28460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04800" imgH="609600" progId="Equation.DSMT4">
                  <p:embed/>
                </p:oleObj>
              </mc:Choice>
              <mc:Fallback>
                <p:oleObj name="" r:id="rId3" imgW="3048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0725" y="28460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5071110" y="284607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203200" imgH="609600" progId="Equation.DSMT4">
                  <p:embed/>
                </p:oleObj>
              </mc:Choice>
              <mc:Fallback>
                <p:oleObj name="" r:id="rId5" imgW="2032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71110" y="284607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6844665" y="28460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304800" imgH="609600" progId="Equation.DSMT4">
                  <p:embed/>
                </p:oleObj>
              </mc:Choice>
              <mc:Fallback>
                <p:oleObj name="" r:id="rId7" imgW="3048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4665" y="28460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8651875" y="284607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51875" y="284607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10428605" y="284607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0" imgW="330200" imgH="609600" progId="Equation.DSMT4">
                  <p:embed/>
                </p:oleObj>
              </mc:Choice>
              <mc:Fallback>
                <p:oleObj name="" r:id="rId10" imgW="330200" imgH="6096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428605" y="284607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3260725" y="388874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330200" imgH="609600" progId="Equation.DSMT4">
                  <p:embed/>
                </p:oleObj>
              </mc:Choice>
              <mc:Fallback>
                <p:oleObj name="" r:id="rId12" imgW="330200" imgH="6096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60725" y="388874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5001260" y="3888740"/>
          <a:ext cx="3175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4" imgW="342900" imgH="609600" progId="Equation.DSMT4">
                  <p:embed/>
                </p:oleObj>
              </mc:Choice>
              <mc:Fallback>
                <p:oleObj name="" r:id="rId14" imgW="342900" imgH="609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01260" y="3888740"/>
                        <a:ext cx="3175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6754495" y="388874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6" imgW="330200" imgH="609600" progId="Equation.DSMT4">
                  <p:embed/>
                </p:oleObj>
              </mc:Choice>
              <mc:Fallback>
                <p:oleObj name="" r:id="rId16" imgW="330200" imgH="6096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54495" y="388874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8541385" y="388874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8" imgW="330200" imgH="609600" progId="Equation.DSMT4">
                  <p:embed/>
                </p:oleObj>
              </mc:Choice>
              <mc:Fallback>
                <p:oleObj name="" r:id="rId18" imgW="330200" imgH="6096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41385" y="388874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/>
          <p:nvPr/>
        </p:nvGraphicFramePr>
        <p:xfrm>
          <a:off x="10428605" y="388874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20" imgW="330200" imgH="609600" progId="Equation.DSMT4">
                  <p:embed/>
                </p:oleObj>
              </mc:Choice>
              <mc:Fallback>
                <p:oleObj name="" r:id="rId20" imgW="330200" imgH="6096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428605" y="388874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9_04"/>
          <p:cNvPicPr>
            <a:picLocks noChangeAspect="1"/>
          </p:cNvPicPr>
          <p:nvPr/>
        </p:nvPicPr>
        <p:blipFill>
          <a:blip r:embed="rId1"/>
          <a:srcRect r="-1181" b="25542"/>
          <a:stretch>
            <a:fillRect/>
          </a:stretch>
        </p:blipFill>
        <p:spPr>
          <a:xfrm>
            <a:off x="1832610" y="2440940"/>
            <a:ext cx="8307705" cy="19132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25750" y="2756535"/>
            <a:ext cx="347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0925" y="3030220"/>
            <a:ext cx="4495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5945" y="2756535"/>
            <a:ext cx="590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8300" y="275653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13650" y="2756535"/>
            <a:ext cx="347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4712335" y="3962400"/>
          <a:ext cx="3672840" cy="203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2" imgW="3695700" imgH="2057400" progId="Equation.DSMT4">
                  <p:embed/>
                </p:oleObj>
              </mc:Choice>
              <mc:Fallback>
                <p:oleObj name="" r:id="rId2" imgW="3695700" imgH="20574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12335" y="3962400"/>
                        <a:ext cx="3672840" cy="203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-9_05"/>
          <p:cNvPicPr>
            <a:picLocks noChangeAspect="1"/>
          </p:cNvPicPr>
          <p:nvPr/>
        </p:nvPicPr>
        <p:blipFill>
          <a:blip r:embed="rId1"/>
          <a:srcRect r="-514" b="35037"/>
          <a:stretch>
            <a:fillRect/>
          </a:stretch>
        </p:blipFill>
        <p:spPr>
          <a:xfrm>
            <a:off x="1781175" y="2334895"/>
            <a:ext cx="8394700" cy="150495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6322695" y="3610928"/>
          <a:ext cx="25654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79400" imgH="573405" progId="Equation.DSMT4">
                  <p:embed/>
                </p:oleObj>
              </mc:Choice>
              <mc:Fallback>
                <p:oleObj name="" r:id="rId2" imgW="279400" imgH="573405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22695" y="3610928"/>
                        <a:ext cx="25654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5</vt:i4>
      </vt:variant>
    </vt:vector>
  </HeadingPairs>
  <TitlesOfParts>
    <vt:vector size="28" baseType="lpstr">
      <vt:lpstr>Arial</vt:lpstr>
      <vt:lpstr>宋体</vt:lpstr>
      <vt:lpstr>Wingdings</vt:lpstr>
      <vt:lpstr>Wingdings</vt:lpstr>
      <vt:lpstr>黑体</vt:lpstr>
      <vt:lpstr>Times New Roman</vt:lpstr>
      <vt:lpstr>Times New Roman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2025-02-09T12:24:45Z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9148880D451D40518C9041D0E3145981_13</vt:lpwstr>
  </property>
</Properties>
</file>