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9" r:id="rId3"/>
    <p:sldId id="314" r:id="rId4"/>
    <p:sldId id="313" r:id="rId5"/>
    <p:sldId id="312" r:id="rId6"/>
    <p:sldId id="31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8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58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990" y="1925955"/>
            <a:ext cx="6730365" cy="28536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2195" y="3773805"/>
            <a:ext cx="396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71795" y="3773805"/>
            <a:ext cx="4546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8100" y="3773805"/>
            <a:ext cx="3975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4080" y="4337685"/>
            <a:ext cx="45466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29580" y="4337685"/>
            <a:ext cx="396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6710" y="4337685"/>
            <a:ext cx="39751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9_01"/>
          <p:cNvPicPr>
            <a:picLocks noChangeAspect="1"/>
          </p:cNvPicPr>
          <p:nvPr/>
        </p:nvPicPr>
        <p:blipFill>
          <a:blip r:embed="rId1"/>
          <a:srcRect r="7603"/>
          <a:stretch>
            <a:fillRect/>
          </a:stretch>
        </p:blipFill>
        <p:spPr>
          <a:xfrm>
            <a:off x="2781935" y="2685415"/>
            <a:ext cx="6358890" cy="12960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66770" y="3535680"/>
            <a:ext cx="619760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8975" y="3535680"/>
            <a:ext cx="638810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70855" y="3535680"/>
            <a:ext cx="714375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8300" y="3535680"/>
            <a:ext cx="705485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56855" y="3535680"/>
            <a:ext cx="696595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9_02"/>
          <p:cNvPicPr>
            <a:picLocks noChangeAspect="1"/>
          </p:cNvPicPr>
          <p:nvPr/>
        </p:nvPicPr>
        <p:blipFill>
          <a:blip r:embed="rId1"/>
          <a:srcRect r="12272"/>
          <a:stretch>
            <a:fillRect/>
          </a:stretch>
        </p:blipFill>
        <p:spPr>
          <a:xfrm>
            <a:off x="2839085" y="2841625"/>
            <a:ext cx="5846445" cy="12693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22395" y="3215005"/>
            <a:ext cx="32321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7080" y="3215005"/>
            <a:ext cx="29464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7250" y="3243580"/>
            <a:ext cx="32321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0180" y="3681730"/>
            <a:ext cx="33210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02045" y="3681730"/>
            <a:ext cx="32321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9235" y="3681730"/>
            <a:ext cx="32321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7445" y="2165985"/>
            <a:ext cx="6841490" cy="252603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424805" y="3609975"/>
            <a:ext cx="2557145" cy="7277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612255" y="3600450"/>
            <a:ext cx="0" cy="7569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328920" y="3609975"/>
            <a:ext cx="2480945" cy="718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9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7605" y="2063750"/>
            <a:ext cx="6750685" cy="2211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87595" y="3749040"/>
            <a:ext cx="164211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最大：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9920 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最小：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1199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37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2025-02-17T13:12:48Z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CA7BA9B1552543938FA994A28E0BD31F_13</vt:lpwstr>
  </property>
</Properties>
</file>