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410" y="778510"/>
            <a:ext cx="10711180" cy="5158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835" y="931545"/>
            <a:ext cx="10507980" cy="49282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01460" y="4928870"/>
            <a:ext cx="18503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花朵五颜六色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64025" y="4928870"/>
            <a:ext cx="18319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形状各种各样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67140" y="4928870"/>
            <a:ext cx="24936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嫩茎能解除饥渴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7915" y="793750"/>
            <a:ext cx="9996805" cy="53613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32450" y="3256915"/>
            <a:ext cx="1261110" cy="3416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80805" y="2345690"/>
            <a:ext cx="1294130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CD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13015" y="1877060"/>
            <a:ext cx="136779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43470" y="3738245"/>
            <a:ext cx="12439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WPS 演示</Application>
  <PresentationFormat>宽屏</PresentationFormat>
  <Paragraphs>14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2024-08-26T01:35:57Z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