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9" r:id="rId3"/>
    <p:sldId id="314" r:id="rId4"/>
    <p:sldId id="313" r:id="rId5"/>
    <p:sldId id="312" r:id="rId6"/>
    <p:sldId id="31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0" y="970280"/>
            <a:ext cx="6186170" cy="5454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29325" y="2475230"/>
            <a:ext cx="54356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5765" y="3694430"/>
            <a:ext cx="54356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4425" y="4613275"/>
            <a:ext cx="50546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6520" y="2423160"/>
            <a:ext cx="6746240" cy="219392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547110" y="3897630"/>
            <a:ext cx="565150" cy="2965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953760" y="3897630"/>
            <a:ext cx="1856105" cy="3155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212840" y="3849370"/>
            <a:ext cx="2372360" cy="2806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-3_02"/>
          <p:cNvPicPr>
            <a:picLocks noChangeAspect="1"/>
          </p:cNvPicPr>
          <p:nvPr/>
        </p:nvPicPr>
        <p:blipFill>
          <a:blip r:embed="rId1"/>
          <a:srcRect r="4804"/>
          <a:stretch>
            <a:fillRect/>
          </a:stretch>
        </p:blipFill>
        <p:spPr>
          <a:xfrm>
            <a:off x="2571750" y="2508250"/>
            <a:ext cx="6570980" cy="1841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12355" y="2586990"/>
            <a:ext cx="323850" cy="4273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90280" y="2586990"/>
            <a:ext cx="32385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04785" y="2982595"/>
            <a:ext cx="30480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25790" y="2982595"/>
            <a:ext cx="422275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0280" y="2982595"/>
            <a:ext cx="32385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11820" y="3353435"/>
            <a:ext cx="290195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0280" y="3353435"/>
            <a:ext cx="304165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12355" y="3778250"/>
            <a:ext cx="32385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99705" y="3778250"/>
            <a:ext cx="32385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-3-1_00"/>
          <p:cNvPicPr>
            <a:picLocks noChangeAspect="1"/>
          </p:cNvPicPr>
          <p:nvPr/>
        </p:nvPicPr>
        <p:blipFill>
          <a:blip r:embed="rId1"/>
          <a:srcRect r="12489" b="15900"/>
          <a:stretch>
            <a:fillRect/>
          </a:stretch>
        </p:blipFill>
        <p:spPr>
          <a:xfrm>
            <a:off x="3096895" y="743585"/>
            <a:ext cx="5708650" cy="50565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96030" y="3298825"/>
            <a:ext cx="227330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6030" y="4783455"/>
            <a:ext cx="20923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6030" y="5866130"/>
            <a:ext cx="28771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千克大米要多少钱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 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4910" y="1595120"/>
            <a:ext cx="6706235" cy="3667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9065" y="4784090"/>
            <a:ext cx="23983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>宽屏</PresentationFormat>
  <Paragraphs>33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2025-02-18T03:11:57Z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C0BC00F1669F4D7EA3528F56EC18CDDB_13</vt:lpwstr>
  </property>
</Properties>
</file>