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31" r:id="rId3"/>
    <p:sldId id="332" r:id="rId4"/>
    <p:sldId id="333" r:id="rId5"/>
    <p:sldId id="334" r:id="rId6"/>
    <p:sldId id="335" r:id="rId7"/>
    <p:sldId id="336" r:id="rId8"/>
    <p:sldId id="337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1482725"/>
            <a:ext cx="9484995" cy="39592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2496820" y="4425950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579620" y="4425950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737985" y="4425950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9831070" y="4425950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496820" y="5100320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664075" y="5100320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680835" y="5100320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9036685" y="4982845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2600" y="1558925"/>
            <a:ext cx="10575290" cy="259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8010" y="2292985"/>
            <a:ext cx="1790700" cy="571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7744460" y="2488565"/>
            <a:ext cx="110109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上下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2785" y="3275330"/>
            <a:ext cx="1371600" cy="4953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7744460" y="3343910"/>
            <a:ext cx="110109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左右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835" y="1473200"/>
            <a:ext cx="9864725" cy="38557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646295" y="3914775"/>
            <a:ext cx="61023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日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078345" y="3914775"/>
            <a:ext cx="61023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寸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935" y="1265555"/>
            <a:ext cx="9578975" cy="388112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477770" y="3721100"/>
            <a:ext cx="812165" cy="6896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2449195" y="3621405"/>
            <a:ext cx="967740" cy="8832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384675" y="3621405"/>
            <a:ext cx="4591685" cy="8648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384675" y="3683000"/>
            <a:ext cx="842010" cy="8216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5474970" y="3721100"/>
            <a:ext cx="1602740" cy="8216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 flipV="1">
            <a:off x="6420485" y="3664585"/>
            <a:ext cx="1677670" cy="7740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448425" y="3655060"/>
            <a:ext cx="1555115" cy="9766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421245" y="3566160"/>
            <a:ext cx="1555115" cy="9766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3300" y="1633220"/>
            <a:ext cx="9829800" cy="25615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7007860" y="2545080"/>
            <a:ext cx="102616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403600" y="3040380"/>
            <a:ext cx="102616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1915160" y="3612515"/>
            <a:ext cx="102616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5540" y="1007110"/>
            <a:ext cx="7878445" cy="51835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739640" y="2762885"/>
            <a:ext cx="61023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下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349875" y="2762885"/>
            <a:ext cx="61023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问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087110" y="2762885"/>
            <a:ext cx="61023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子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688580" y="2762885"/>
            <a:ext cx="61023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去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302250" y="3429000"/>
            <a:ext cx="111950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山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中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421755" y="3429000"/>
            <a:ext cx="54292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云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7238365" y="3429000"/>
            <a:ext cx="54292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4822825" y="391668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5302250" y="48279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4243705" y="5674995"/>
            <a:ext cx="948055" cy="515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贾岛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5" grpId="1"/>
      <p:bldP spid="6" grpId="1"/>
      <p:bldP spid="7" grpId="1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0515" y="984885"/>
            <a:ext cx="9436735" cy="51073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 flipH="1">
            <a:off x="4017010" y="24282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5172075" y="24282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061460" y="342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941695" y="342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017010" y="49542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2" grpId="0"/>
      <p:bldP spid="1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</Words>
  <Application>WPS 演示</Application>
  <PresentationFormat>宽屏</PresentationFormat>
  <Paragraphs>60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208</cp:revision>
  <dcterms:created xsi:type="dcterms:W3CDTF">2019-06-19T02:08:00Z</dcterms:created>
  <dcterms:modified xsi:type="dcterms:W3CDTF">2025-02-13T07:47:08Z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