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358" r:id="rId2"/>
    <p:sldId id="360" r:id="rId3"/>
    <p:sldId id="361" r:id="rId4"/>
    <p:sldId id="362" r:id="rId5"/>
    <p:sldId id="364" r:id="rId6"/>
    <p:sldId id="365" r:id="rId7"/>
  </p:sldIdLst>
  <p:sldSz cx="12192000" cy="6858000"/>
  <p:notesSz cx="6858000" cy="9144000"/>
  <p:custDataLst>
    <p:tags r:id="rId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29" userDrawn="1">
          <p15:clr>
            <a:srgbClr val="A4A3A4"/>
          </p15:clr>
        </p15:guide>
        <p15:guide id="2" pos="396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85" d="100"/>
          <a:sy n="85" d="100"/>
        </p:scale>
        <p:origin x="451" y="58"/>
      </p:cViewPr>
      <p:guideLst>
        <p:guide orient="horz" pos="2229"/>
        <p:guide pos="3962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2025/2/9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8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3.xml"/><Relationship Id="rId4" Type="http://schemas.openxmlformats.org/officeDocument/2006/relationships/tags" Target="../tags/tag6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0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2025/2/9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2025/2/9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2025/2/9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2025/2/9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2025/2/9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2025/2/9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2025/2/9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2025/2/9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2025/2/9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ags" Target="../tags/tag4.xml"/><Relationship Id="rId3" Type="http://schemas.openxmlformats.org/officeDocument/2006/relationships/slideLayout" Target="../slideLayouts/slideLayout3.xml"/><Relationship Id="rId21" Type="http://schemas.openxmlformats.org/officeDocument/2006/relationships/tags" Target="../tags/tag7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ags" Target="../tags/tag3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2.xml"/><Relationship Id="rId20" Type="http://schemas.openxmlformats.org/officeDocument/2006/relationships/tags" Target="../tags/tag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tags" Target="../tags/tag5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7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8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9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2025/2/9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0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1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6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6-1_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8335" y="855345"/>
            <a:ext cx="8593455" cy="2473960"/>
          </a:xfrm>
          <a:prstGeom prst="rect">
            <a:avLst/>
          </a:prstGeom>
        </p:spPr>
      </p:pic>
      <p:pic>
        <p:nvPicPr>
          <p:cNvPr id="3" name="图片 2" descr="6-1_0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89760" y="3414395"/>
            <a:ext cx="8843010" cy="1468755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3210560" y="3002280"/>
            <a:ext cx="4273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477000" y="2930525"/>
            <a:ext cx="4273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8900160" y="2987040"/>
            <a:ext cx="4273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602865" y="3778885"/>
            <a:ext cx="50419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桃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219450" y="3769360"/>
            <a:ext cx="50419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李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790440" y="3759835"/>
            <a:ext cx="50419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临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575300" y="3750310"/>
            <a:ext cx="45656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境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6524625" y="3778885"/>
            <a:ext cx="50419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戛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7099300" y="3778885"/>
            <a:ext cx="50419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然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3065780" y="4135120"/>
            <a:ext cx="50419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入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712210" y="4125595"/>
            <a:ext cx="50419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胜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4625340" y="4125595"/>
            <a:ext cx="50419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恭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5218430" y="4125595"/>
            <a:ext cx="50419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恭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7000875" y="4135120"/>
            <a:ext cx="42735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及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7578725" y="4125595"/>
            <a:ext cx="43751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待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3637915" y="4461510"/>
            <a:ext cx="105473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百年树人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5162885" y="4470960"/>
            <a:ext cx="104267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插柳之恩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9" grpId="0"/>
      <p:bldP spid="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6-1_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4205" y="821055"/>
            <a:ext cx="8755380" cy="328231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360545" y="1527175"/>
            <a:ext cx="427736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对于老师的勇敢，我从心底感到无限的敬佩。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360545" y="1892935"/>
            <a:ext cx="497586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对于老师的勇敢，我怎能不从心底感到无限的敬佩呢</a:t>
            </a:r>
            <a:r>
              <a:rPr lang="en-US" altLang="zh-CN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?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900805" y="2630170"/>
            <a:ext cx="138493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话耳边。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360545" y="3371215"/>
            <a:ext cx="110744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我的父母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228965" y="3361690"/>
            <a:ext cx="110744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我的家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503420" y="3727450"/>
            <a:ext cx="251523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生命之路上的每一次关心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6-1_0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6245" y="789940"/>
            <a:ext cx="8967470" cy="238633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488690" y="2538095"/>
            <a:ext cx="59055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略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6-1_0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9935" y="925195"/>
            <a:ext cx="8565515" cy="2503805"/>
          </a:xfrm>
          <a:prstGeom prst="rect">
            <a:avLst/>
          </a:prstGeom>
        </p:spPr>
      </p:pic>
      <p:pic>
        <p:nvPicPr>
          <p:cNvPr id="3" name="图片 2" descr="6-1-1_0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5655" y="3429000"/>
            <a:ext cx="8519795" cy="1134110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4041140" y="1616075"/>
            <a:ext cx="21742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细无声响、</a:t>
            </a:r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滋润万物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36815" y="1616075"/>
            <a:ext cx="149225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田老师的课堂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55845" y="1991360"/>
            <a:ext cx="438531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田老师的教学对</a:t>
            </a:r>
            <a:r>
              <a:rPr lang="en-US" altLang="zh-CN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我</a:t>
            </a:r>
            <a:r>
              <a:rPr lang="en-US" altLang="zh-CN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心灵的洗礼和滋润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697855" y="2710180"/>
            <a:ext cx="381952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田老师把</a:t>
            </a:r>
            <a:r>
              <a:rPr lang="en-US" altLang="zh-CN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我</a:t>
            </a:r>
            <a:r>
              <a:rPr lang="en-US" altLang="zh-CN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领进了文学殿堂的大门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593975" y="3047365"/>
            <a:ext cx="381952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让</a:t>
            </a:r>
            <a:r>
              <a:rPr lang="en-US" altLang="zh-CN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我</a:t>
            </a:r>
            <a:r>
              <a:rPr lang="en-US" altLang="zh-CN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对文学产生了浓厚的兴趣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832090" y="3047365"/>
            <a:ext cx="226822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对田老师深切的感激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798695" y="3792220"/>
            <a:ext cx="149225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从事文学创作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8220075" y="3792220"/>
            <a:ext cx="205740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我</a:t>
            </a:r>
            <a:r>
              <a:rPr lang="en-US" altLang="zh-CN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提升了想象力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593975" y="4131945"/>
            <a:ext cx="254571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对文学创作有所领悟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6-1-1_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4655" y="735965"/>
            <a:ext cx="6530340" cy="606488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798695" y="3792220"/>
            <a:ext cx="70675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E56E4AE4-2A91-53D0-6F30-C46410955163}"/>
              </a:ext>
            </a:extLst>
          </p:cNvPr>
          <p:cNvCxnSpPr/>
          <p:nvPr/>
        </p:nvCxnSpPr>
        <p:spPr>
          <a:xfrm>
            <a:off x="3756212" y="2303929"/>
            <a:ext cx="5611906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id="{14037DB7-6C8C-3AB2-66CB-AAF87071F468}"/>
              </a:ext>
            </a:extLst>
          </p:cNvPr>
          <p:cNvSpPr txBox="1"/>
          <p:nvPr/>
        </p:nvSpPr>
        <p:spPr>
          <a:xfrm>
            <a:off x="5451660" y="5057963"/>
            <a:ext cx="23476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写得好</a:t>
            </a:r>
            <a:r>
              <a:rPr lang="en-US" altLang="zh-CN" sz="1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,</a:t>
            </a:r>
            <a:r>
              <a:rPr lang="zh-CN" altLang="en-US" sz="1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给予称赞和鼓励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7936B30-3430-237D-393A-CD7CE09EF350}"/>
              </a:ext>
            </a:extLst>
          </p:cNvPr>
          <p:cNvSpPr txBox="1"/>
          <p:nvPr/>
        </p:nvSpPr>
        <p:spPr>
          <a:xfrm>
            <a:off x="3756212" y="5321991"/>
            <a:ext cx="11833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继续写作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1A201D5-CEE8-E06A-1084-570C8F8F086C}"/>
              </a:ext>
            </a:extLst>
          </p:cNvPr>
          <p:cNvSpPr txBox="1"/>
          <p:nvPr/>
        </p:nvSpPr>
        <p:spPr>
          <a:xfrm>
            <a:off x="3164540" y="5603580"/>
            <a:ext cx="51457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“我”走 上了文学创作的道路</a:t>
            </a:r>
            <a:r>
              <a:rPr lang="en-US" altLang="zh-CN" sz="1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,</a:t>
            </a:r>
            <a:r>
              <a:rPr lang="zh-CN" altLang="en-US" sz="1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最终成为一名作家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AE30EE75-8A1A-8D43-8CB3-BC7BD9DA2DED}"/>
              </a:ext>
            </a:extLst>
          </p:cNvPr>
          <p:cNvSpPr txBox="1"/>
          <p:nvPr/>
        </p:nvSpPr>
        <p:spPr>
          <a:xfrm>
            <a:off x="3173505" y="6068245"/>
            <a:ext cx="6633883" cy="6882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既然有一篇作文能获得这么大的成就，为什么不试着再多写几篇呢？父亲想告诉“我</a:t>
            </a:r>
            <a:r>
              <a:rPr lang="en-US" altLang="zh-CN" sz="14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"“</a:t>
            </a:r>
            <a:r>
              <a:rPr lang="zh-CN" altLang="en-US" sz="14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我”是有写作天赋的，继续努力</a:t>
            </a:r>
            <a:r>
              <a:rPr lang="en-US" altLang="zh-CN" sz="14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,</a:t>
            </a:r>
            <a:r>
              <a:rPr lang="zh-CN" altLang="en-US" sz="14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争取发表更多的作品。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6" grpId="0"/>
      <p:bldP spid="7" grpId="0"/>
      <p:bldP spid="8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6-1-1_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0875" y="808990"/>
            <a:ext cx="8194040" cy="3564255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B5B00F00-7C40-18C3-9621-C8B101BA9049}"/>
              </a:ext>
            </a:extLst>
          </p:cNvPr>
          <p:cNvSpPr txBox="1"/>
          <p:nvPr/>
        </p:nvSpPr>
        <p:spPr>
          <a:xfrm>
            <a:off x="3281082" y="2166414"/>
            <a:ext cx="457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略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SOURCE_RECORD_KEY" val="{&quot;13&quot;:[4364974],&quot;65&quot;:[20205081],&quot;71&quot;:[76235679627]}"/>
  <p:tag name="COMMONDATA" val="eyJoZGlkIjoiOWExMzAzOTQ2OWY1M2QxM2RjMjk0YzE0ODYyMjc5ZGI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201</Words>
  <Application>Microsoft Office PowerPoint</Application>
  <PresentationFormat>宽屏</PresentationFormat>
  <Paragraphs>39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1" baseType="lpstr">
      <vt:lpstr>黑体</vt:lpstr>
      <vt:lpstr>Arial</vt:lpstr>
      <vt:lpstr>Calibri</vt:lpstr>
      <vt:lpstr>Wingdings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巍 唐</cp:lastModifiedBy>
  <cp:revision>191</cp:revision>
  <dcterms:created xsi:type="dcterms:W3CDTF">2019-06-19T02:08:00Z</dcterms:created>
  <dcterms:modified xsi:type="dcterms:W3CDTF">2025-02-09T10:41:02Z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7A2E4CD0D2854E8B9E85B9A58F33B57C_13</vt:lpwstr>
  </property>
</Properties>
</file>