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3" r:id="rId3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75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image" Target="../media/image4.tiff"/><Relationship Id="rId3" Type="http://schemas.openxmlformats.org/officeDocument/2006/relationships/tags" Target="../tags/tag64.xml"/><Relationship Id="rId2" Type="http://schemas.openxmlformats.org/officeDocument/2006/relationships/image" Target="../media/image3.tiff"/><Relationship Id="rId15" Type="http://schemas.openxmlformats.org/officeDocument/2006/relationships/slideLayout" Target="../slideLayouts/slideLayout14.xml"/><Relationship Id="rId14" Type="http://schemas.openxmlformats.org/officeDocument/2006/relationships/tags" Target="../tags/tag74.xml"/><Relationship Id="rId13" Type="http://schemas.openxmlformats.org/officeDocument/2006/relationships/tags" Target="../tags/tag73.xml"/><Relationship Id="rId12" Type="http://schemas.openxmlformats.org/officeDocument/2006/relationships/tags" Target="../tags/tag72.xml"/><Relationship Id="rId11" Type="http://schemas.openxmlformats.org/officeDocument/2006/relationships/tags" Target="../tags/tag71.xml"/><Relationship Id="rId10" Type="http://schemas.openxmlformats.org/officeDocument/2006/relationships/tags" Target="../tags/tag70.xml"/><Relationship Id="rId1" Type="http://schemas.openxmlformats.org/officeDocument/2006/relationships/tags" Target="../tags/tag6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7_0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16628"/>
          <a:stretch>
            <a:fillRect/>
          </a:stretch>
        </p:blipFill>
        <p:spPr>
          <a:xfrm>
            <a:off x="392430" y="1256665"/>
            <a:ext cx="5619750" cy="4037330"/>
          </a:xfrm>
          <a:prstGeom prst="rect">
            <a:avLst/>
          </a:prstGeom>
        </p:spPr>
      </p:pic>
      <p:pic>
        <p:nvPicPr>
          <p:cNvPr id="3" name="图片 2" descr="7-7_0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11168"/>
          <a:stretch>
            <a:fillRect/>
          </a:stretch>
        </p:blipFill>
        <p:spPr>
          <a:xfrm>
            <a:off x="6353175" y="1410335"/>
            <a:ext cx="5676900" cy="432498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 flipH="1">
            <a:off x="9355455" y="12871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丨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 flipH="1">
            <a:off x="6972935" y="16719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ru</a:t>
            </a:r>
            <a:r>
              <a:rPr lang="" altLang="en-US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ǎ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n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 flipH="1">
            <a:off x="7757795" y="20637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 flipH="1">
            <a:off x="9976485" y="2055495"/>
            <a:ext cx="158432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墙角边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 flipH="1">
            <a:off x="7876540" y="24288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墙壁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 flipH="1">
            <a:off x="9817735" y="2434590"/>
            <a:ext cx="205041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墙顶上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1"/>
            </p:custDataLst>
          </p:nvPr>
        </p:nvSpPr>
        <p:spPr>
          <a:xfrm flipH="1">
            <a:off x="7430135" y="3184525"/>
            <a:ext cx="163766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快活极了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2"/>
            </p:custDataLst>
          </p:nvPr>
        </p:nvSpPr>
        <p:spPr>
          <a:xfrm flipH="1">
            <a:off x="9020810" y="3194050"/>
            <a:ext cx="157924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高高兴兴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3"/>
            </p:custDataLst>
          </p:nvPr>
        </p:nvSpPr>
        <p:spPr>
          <a:xfrm flipH="1">
            <a:off x="10076180" y="36175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4"/>
            </p:custDataLst>
          </p:nvPr>
        </p:nvSpPr>
        <p:spPr>
          <a:xfrm flipH="1">
            <a:off x="6524625" y="4878070"/>
            <a:ext cx="537019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>
              <a:lnSpc>
                <a:spcPct val="120000"/>
              </a:lnSpc>
            </a:pP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你一定会做到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的，只要你坚持不懈就能成功。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352.65,&quot;left&quot;:5.05,&quot;top&quot;:98.95,&quot;width&quot;:942.2}"/>
</p:tagLst>
</file>

<file path=ppt/tags/tag64.xml><?xml version="1.0" encoding="utf-8"?>
<p:tagLst xmlns:p="http://schemas.openxmlformats.org/presentationml/2006/main">
  <p:tag name="KSO_WM_DIAGRAM_VIRTUALLY_FRAME" val="{&quot;height&quot;:352.65,&quot;left&quot;:5.05,&quot;top&quot;:98.95,&quot;width&quot;:942.2}"/>
</p:tagLst>
</file>

<file path=ppt/tags/tag65.xml><?xml version="1.0" encoding="utf-8"?>
<p:tagLst xmlns:p="http://schemas.openxmlformats.org/presentationml/2006/main">
  <p:tag name="KSO_WM_DIAGRAM_VIRTUALLY_FRAME" val="{&quot;height&quot;:352.65,&quot;left&quot;:5.05,&quot;top&quot;:98.95,&quot;width&quot;:942.2}"/>
</p:tagLst>
</file>

<file path=ppt/tags/tag66.xml><?xml version="1.0" encoding="utf-8"?>
<p:tagLst xmlns:p="http://schemas.openxmlformats.org/presentationml/2006/main">
  <p:tag name="KSO_WM_DIAGRAM_VIRTUALLY_FRAME" val="{&quot;height&quot;:352.65,&quot;left&quot;:5.05,&quot;top&quot;:98.95,&quot;width&quot;:942.2}"/>
</p:tagLst>
</file>

<file path=ppt/tags/tag67.xml><?xml version="1.0" encoding="utf-8"?>
<p:tagLst xmlns:p="http://schemas.openxmlformats.org/presentationml/2006/main">
  <p:tag name="KSO_WM_DIAGRAM_VIRTUALLY_FRAME" val="{&quot;height&quot;:352.65,&quot;left&quot;:5.05,&quot;top&quot;:98.95,&quot;width&quot;:942.2}"/>
</p:tagLst>
</file>

<file path=ppt/tags/tag68.xml><?xml version="1.0" encoding="utf-8"?>
<p:tagLst xmlns:p="http://schemas.openxmlformats.org/presentationml/2006/main">
  <p:tag name="KSO_WM_DIAGRAM_VIRTUALLY_FRAME" val="{&quot;height&quot;:352.65,&quot;left&quot;:5.05,&quot;top&quot;:98.95,&quot;width&quot;:942.2}"/>
</p:tagLst>
</file>

<file path=ppt/tags/tag69.xml><?xml version="1.0" encoding="utf-8"?>
<p:tagLst xmlns:p="http://schemas.openxmlformats.org/presentationml/2006/main">
  <p:tag name="KSO_WM_DIAGRAM_VIRTUALLY_FRAME" val="{&quot;height&quot;:352.65,&quot;left&quot;:5.05,&quot;top&quot;:98.95,&quot;width&quot;:942.2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352.65,&quot;left&quot;:5.05,&quot;top&quot;:98.95,&quot;width&quot;:942.2}"/>
</p:tagLst>
</file>

<file path=ppt/tags/tag71.xml><?xml version="1.0" encoding="utf-8"?>
<p:tagLst xmlns:p="http://schemas.openxmlformats.org/presentationml/2006/main">
  <p:tag name="KSO_WM_DIAGRAM_VIRTUALLY_FRAME" val="{&quot;height&quot;:352.65,&quot;left&quot;:5.05,&quot;top&quot;:98.95,&quot;width&quot;:942.2}"/>
</p:tagLst>
</file>

<file path=ppt/tags/tag72.xml><?xml version="1.0" encoding="utf-8"?>
<p:tagLst xmlns:p="http://schemas.openxmlformats.org/presentationml/2006/main">
  <p:tag name="KSO_WM_DIAGRAM_VIRTUALLY_FRAME" val="{&quot;height&quot;:352.65,&quot;left&quot;:5.05,&quot;top&quot;:98.95,&quot;width&quot;:942.2}"/>
</p:tagLst>
</file>

<file path=ppt/tags/tag73.xml><?xml version="1.0" encoding="utf-8"?>
<p:tagLst xmlns:p="http://schemas.openxmlformats.org/presentationml/2006/main">
  <p:tag name="KSO_WM_DIAGRAM_VIRTUALLY_FRAME" val="{&quot;height&quot;:352.65,&quot;left&quot;:5.05,&quot;top&quot;:98.95,&quot;width&quot;:942.2}"/>
</p:tagLst>
</file>

<file path=ppt/tags/tag74.xml><?xml version="1.0" encoding="utf-8"?>
<p:tagLst xmlns:p="http://schemas.openxmlformats.org/presentationml/2006/main">
  <p:tag name="KSO_WM_DIAGRAM_VIRTUALLY_FRAME" val="{&quot;height&quot;:352.65,&quot;left&quot;:5.05,&quot;top&quot;:98.95,&quot;width&quot;:942.2}"/>
</p:tagLst>
</file>

<file path=ppt/tags/tag75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</Words>
  <Application>WPS 演示</Application>
  <PresentationFormat>宽屏</PresentationFormat>
  <Paragraphs>20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1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176</cp:revision>
  <dcterms:created xsi:type="dcterms:W3CDTF">2019-06-19T02:08:00Z</dcterms:created>
  <dcterms:modified xsi:type="dcterms:W3CDTF">2025-02-14T07:10:16Z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5561D5C84D71449E8BCAA024677E2121_13</vt:lpwstr>
  </property>
</Properties>
</file>