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3" r:id="rId3"/>
    <p:sldId id="305" r:id="rId4"/>
    <p:sldId id="300" r:id="rId5"/>
    <p:sldId id="299" r:id="rId6"/>
    <p:sldId id="298" r:id="rId8"/>
    <p:sldId id="301" r:id="rId9"/>
    <p:sldId id="30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image" Target="../media/image5.png"/><Relationship Id="rId6" Type="http://schemas.openxmlformats.org/officeDocument/2006/relationships/tags" Target="../tags/tag66.xml"/><Relationship Id="rId5" Type="http://schemas.openxmlformats.org/officeDocument/2006/relationships/image" Target="../media/image4.png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5_00"/>
          <p:cNvPicPr>
            <a:picLocks noChangeAspect="1"/>
          </p:cNvPicPr>
          <p:nvPr/>
        </p:nvPicPr>
        <p:blipFill>
          <a:blip r:embed="rId1"/>
          <a:srcRect r="18756" b="46989"/>
          <a:stretch>
            <a:fillRect/>
          </a:stretch>
        </p:blipFill>
        <p:spPr>
          <a:xfrm>
            <a:off x="2940685" y="2159635"/>
            <a:ext cx="5641340" cy="16891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4028440" y="3242945"/>
            <a:ext cx="969010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5······3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224270" y="3242945"/>
            <a:ext cx="969010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5······2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69640" y="3733800"/>
            <a:ext cx="857250" cy="981075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676900" y="3733800"/>
            <a:ext cx="838835" cy="100076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8420100" y="3242945"/>
            <a:ext cx="969010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9······3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5" name="图片 14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782560" y="3733800"/>
            <a:ext cx="799465" cy="97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3390" y="1341755"/>
            <a:ext cx="6530340" cy="46107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206615" y="1740535"/>
            <a:ext cx="337820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80145" y="1740535"/>
            <a:ext cx="473075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7320" y="2232660"/>
            <a:ext cx="1391285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0415" y="2708275"/>
            <a:ext cx="330200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83625" y="2717165"/>
            <a:ext cx="443865" cy="3644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4297045" y="3788410"/>
            <a:ext cx="1016635" cy="3536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3······3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574540" y="4142105"/>
            <a:ext cx="461645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4832350" y="4524375"/>
            <a:ext cx="394970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6365240" y="3788410"/>
            <a:ext cx="950595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4······1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6618605" y="4142105"/>
            <a:ext cx="461645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6892290" y="4524375"/>
            <a:ext cx="423545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8507095" y="3788410"/>
            <a:ext cx="1016635" cy="3536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8······6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83625" y="4142105"/>
            <a:ext cx="471805" cy="3930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80805" y="4535170"/>
            <a:ext cx="330200" cy="373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76925" y="4974590"/>
            <a:ext cx="74168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余数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36185" y="4974590"/>
            <a:ext cx="55054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08800" y="4974590"/>
            <a:ext cx="101917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被除数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41135" y="5443855"/>
            <a:ext cx="77470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除数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  <p:bldP spid="18" grpId="0"/>
      <p:bldP spid="18" grpId="1"/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5_02"/>
          <p:cNvPicPr>
            <a:picLocks noChangeAspect="1"/>
          </p:cNvPicPr>
          <p:nvPr/>
        </p:nvPicPr>
        <p:blipFill>
          <a:blip r:embed="rId1"/>
          <a:srcRect r="4444"/>
          <a:stretch>
            <a:fillRect/>
          </a:stretch>
        </p:blipFill>
        <p:spPr>
          <a:xfrm>
            <a:off x="2489835" y="2196465"/>
            <a:ext cx="6571615" cy="228219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H="1">
            <a:off x="3451225" y="3246120"/>
            <a:ext cx="259080" cy="689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719830" y="3246120"/>
            <a:ext cx="1666240" cy="689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524375" y="3217545"/>
            <a:ext cx="1168400" cy="7181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692775" y="3246120"/>
            <a:ext cx="1867535" cy="6800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671945" y="3236595"/>
            <a:ext cx="1290955" cy="6991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962900" y="3217545"/>
            <a:ext cx="555625" cy="689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5-1_00"/>
          <p:cNvPicPr>
            <a:picLocks noChangeAspect="1"/>
          </p:cNvPicPr>
          <p:nvPr/>
        </p:nvPicPr>
        <p:blipFill>
          <a:blip r:embed="rId1"/>
          <a:srcRect r="13280"/>
          <a:stretch>
            <a:fillRect/>
          </a:stretch>
        </p:blipFill>
        <p:spPr>
          <a:xfrm>
            <a:off x="2640965" y="2358390"/>
            <a:ext cx="6170930" cy="214122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781425" y="4099560"/>
            <a:ext cx="44513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32630" y="3335020"/>
            <a:ext cx="18624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5······3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07555" y="4099560"/>
            <a:ext cx="445135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11895" y="2836545"/>
            <a:ext cx="17284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6······1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2" name="IM 62"/>
          <p:cNvPicPr/>
          <p:nvPr/>
        </p:nvPicPr>
        <p:blipFill>
          <a:blip r:embed="rId2"/>
          <a:stretch>
            <a:fillRect/>
          </a:stretch>
        </p:blipFill>
        <p:spPr>
          <a:xfrm>
            <a:off x="9105900" y="3235325"/>
            <a:ext cx="817880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6965" y="1992630"/>
            <a:ext cx="7129780" cy="314071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096000" y="2340610"/>
            <a:ext cx="97218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竖式略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64125" y="4125595"/>
            <a:ext cx="3365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2390" y="4632325"/>
            <a:ext cx="421005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93535" y="412559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77990" y="4632325"/>
            <a:ext cx="35623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41995" y="4125595"/>
            <a:ext cx="42926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25180" y="4632325"/>
            <a:ext cx="34671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3" grpId="0"/>
      <p:bldP spid="13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5-1_02"/>
          <p:cNvPicPr>
            <a:picLocks noChangeAspect="1"/>
          </p:cNvPicPr>
          <p:nvPr/>
        </p:nvPicPr>
        <p:blipFill>
          <a:blip r:embed="rId1"/>
          <a:srcRect l="1481" r="5022" b="24975"/>
          <a:stretch>
            <a:fillRect/>
          </a:stretch>
        </p:blipFill>
        <p:spPr>
          <a:xfrm>
            <a:off x="2627630" y="2129155"/>
            <a:ext cx="6521450" cy="21405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1840" y="4155440"/>
            <a:ext cx="3126740" cy="84201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5715" algn="l" defTabSz="266700" eaLnBrk="0" fontAlgn="base">
              <a:lnSpc>
                <a:spcPct val="144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······4(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2540" y="2420620"/>
            <a:ext cx="6972300" cy="22459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31485" y="3329940"/>
            <a:ext cx="365125" cy="409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1960" y="373951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31485" y="4131310"/>
            <a:ext cx="374650" cy="458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4660" y="4054475"/>
            <a:ext cx="35623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3855" y="4054475"/>
            <a:ext cx="32639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64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65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66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67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68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69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71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72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73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74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75.xml><?xml version="1.0" encoding="utf-8"?>
<p:tagLst xmlns:p="http://schemas.openxmlformats.org/presentationml/2006/main">
  <p:tag name="KSO_WM_DIAGRAM_VIRTUALLY_FRAME" val="{&quot;height&quot;:117.45,&quot;left&quot;:273.2,&quot;top&quot;:255.35,&quot;width&quot;:466.1}"/>
</p:tagLst>
</file>

<file path=ppt/tags/tag7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</Words>
  <Application>WPS 演示</Application>
  <PresentationFormat>宽屏</PresentationFormat>
  <Paragraphs>77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Arial</vt:lpstr>
      <vt:lpstr>Constantia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181</cp:revision>
  <dcterms:created xsi:type="dcterms:W3CDTF">2019-06-19T02:08:00Z</dcterms:created>
  <dcterms:modified xsi:type="dcterms:W3CDTF">2025-02-17T07:06:49Z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1EE0697797F442A7884488B702CDC5D3_13</vt:lpwstr>
  </property>
</Properties>
</file>