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6" r:id="rId3"/>
    <p:sldId id="295" r:id="rId4"/>
    <p:sldId id="294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0" y="927100"/>
            <a:ext cx="6222365" cy="5481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90845" y="5415915"/>
            <a:ext cx="3295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51195" y="5415915"/>
            <a:ext cx="2730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0845" y="5705475"/>
            <a:ext cx="32956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8485" y="5705475"/>
            <a:ext cx="468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0845" y="6010275"/>
            <a:ext cx="3295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8485" y="6010275"/>
            <a:ext cx="5092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89495" y="5268595"/>
            <a:ext cx="32956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06335" y="5504815"/>
            <a:ext cx="749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9_01"/>
          <p:cNvPicPr>
            <a:picLocks noChangeAspect="1"/>
          </p:cNvPicPr>
          <p:nvPr/>
        </p:nvPicPr>
        <p:blipFill>
          <a:blip r:embed="rId1"/>
          <a:srcRect r="1592" b="55592"/>
          <a:stretch>
            <a:fillRect/>
          </a:stretch>
        </p:blipFill>
        <p:spPr>
          <a:xfrm>
            <a:off x="1921510" y="2520315"/>
            <a:ext cx="8082915" cy="9086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80460" y="3818255"/>
            <a:ext cx="5395595" cy="1091565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3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715" indent="0" algn="l" defTabSz="266700" eaLnBrk="0" fontAlgn="base">
              <a:spcBef>
                <a:spcPts val="3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31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715" indent="0" algn="l" defTabSz="266700" eaLnBrk="0" fontAlgn="base">
              <a:spcBef>
                <a:spcPts val="3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最少需要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分钟能通知到所有社区工作人员。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9_02"/>
          <p:cNvPicPr>
            <a:picLocks noChangeAspect="1"/>
          </p:cNvPicPr>
          <p:nvPr/>
        </p:nvPicPr>
        <p:blipFill>
          <a:blip r:embed="rId1"/>
          <a:srcRect r="-561" b="26799"/>
          <a:stretch>
            <a:fillRect/>
          </a:stretch>
        </p:blipFill>
        <p:spPr>
          <a:xfrm>
            <a:off x="2060575" y="967740"/>
            <a:ext cx="7937500" cy="1991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74900" y="3173730"/>
            <a:ext cx="7835265" cy="2552700"/>
          </a:xfrm>
          <a:prstGeom prst="rect">
            <a:avLst/>
          </a:prstGeom>
        </p:spPr>
        <p:txBody>
          <a:bodyPr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阿凡提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天一共给巴依老爷：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银子；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巴依老爷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天给阿凡提的银子如下表所示：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一共给了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 … 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1023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银子。因为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1023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，所以巴依老爷在这场交易中没有获利。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2488565" y="3950970"/>
          <a:ext cx="6155055" cy="640080"/>
        </p:xfrm>
        <a:graphic>
          <a:graphicData uri="http://schemas.openxmlformats.org/drawingml/2006/table">
            <a:tbl>
              <a:tblPr/>
              <a:tblGrid>
                <a:gridCol w="1306195"/>
                <a:gridCol w="457835"/>
                <a:gridCol w="443865"/>
                <a:gridCol w="456565"/>
                <a:gridCol w="520065"/>
                <a:gridCol w="444500"/>
                <a:gridCol w="445135"/>
                <a:gridCol w="457200"/>
                <a:gridCol w="515620"/>
                <a:gridCol w="528320"/>
                <a:gridCol w="579755"/>
              </a:tblGrid>
              <a:tr h="304800">
                <a:tc>
                  <a:txBody>
                    <a:bodyPr/>
                    <a:p>
                      <a:pPr marL="60325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第几天</a:t>
                      </a:r>
                      <a:endParaRPr 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842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842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969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969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4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159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159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6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159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7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7493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8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191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10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5280">
                <a:tc>
                  <a:txBody>
                    <a:bodyPr/>
                    <a:p>
                      <a:pPr marL="22225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银子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</a:t>
                      </a: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两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842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842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969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4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969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8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984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16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984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32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921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64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143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128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206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256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270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512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TABLE_ENDDRAG_ORIGIN_RECT" val="484*45"/>
  <p:tag name="TABLE_ENDDRAG_RECT" val="195*305*484*45"/>
</p:tagLst>
</file>

<file path=ppt/tags/tag64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WPS 演示</Application>
  <PresentationFormat>宽屏</PresentationFormat>
  <Paragraphs>71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Cambria</vt:lpstr>
      <vt:lpstr>Constantia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2025-02-09T21:47:58Z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8713A34E6DD9445DAC072502C7451827_13</vt:lpwstr>
  </property>
</Properties>
</file>