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918335"/>
            <a:ext cx="7332980" cy="31064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12890" y="3429000"/>
            <a:ext cx="34163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8220" y="4377690"/>
            <a:ext cx="34163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6_01"/>
          <p:cNvPicPr>
            <a:picLocks noChangeAspect="1"/>
          </p:cNvPicPr>
          <p:nvPr/>
        </p:nvPicPr>
        <p:blipFill>
          <a:blip r:embed="rId1"/>
          <a:srcRect r="975" b="30352"/>
          <a:stretch>
            <a:fillRect/>
          </a:stretch>
        </p:blipFill>
        <p:spPr>
          <a:xfrm>
            <a:off x="1831340" y="2138045"/>
            <a:ext cx="8147050" cy="1471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83075" y="3740150"/>
            <a:ext cx="2540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152(dm²)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6_02"/>
          <p:cNvPicPr>
            <a:picLocks noChangeAspect="1"/>
          </p:cNvPicPr>
          <p:nvPr/>
        </p:nvPicPr>
        <p:blipFill>
          <a:blip r:embed="rId1"/>
          <a:srcRect r="823" b="33072"/>
          <a:stretch>
            <a:fillRect/>
          </a:stretch>
        </p:blipFill>
        <p:spPr>
          <a:xfrm>
            <a:off x="1626870" y="2274570"/>
            <a:ext cx="8938260" cy="1249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00805" y="3644265"/>
            <a:ext cx="28009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2dm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0.2m   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7.2(m²)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6_03"/>
          <p:cNvPicPr>
            <a:picLocks noChangeAspect="1"/>
          </p:cNvPicPr>
          <p:nvPr/>
        </p:nvPicPr>
        <p:blipFill>
          <a:blip r:embed="rId1"/>
          <a:srcRect r="823" b="59870"/>
          <a:stretch>
            <a:fillRect/>
          </a:stretch>
        </p:blipFill>
        <p:spPr>
          <a:xfrm>
            <a:off x="1508760" y="2331085"/>
            <a:ext cx="9039860" cy="915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55135" y="3509010"/>
            <a:ext cx="3643630" cy="96456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lnSpc>
                <a:spcPct val="156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136(cm²)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6_04"/>
          <p:cNvPicPr>
            <a:picLocks noChangeAspect="1"/>
          </p:cNvPicPr>
          <p:nvPr/>
        </p:nvPicPr>
        <p:blipFill>
          <a:blip r:embed="rId1"/>
          <a:srcRect r="1280" b="8949"/>
          <a:stretch>
            <a:fillRect/>
          </a:stretch>
        </p:blipFill>
        <p:spPr>
          <a:xfrm>
            <a:off x="2204720" y="1822450"/>
            <a:ext cx="7420610" cy="2323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6000" y="3547745"/>
            <a:ext cx="3614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108(cm²)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2025-01-26T13:24:43Z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58C357A3773941A2BC087E2F1046DDDB_13</vt:lpwstr>
  </property>
</Properties>
</file>