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880" y="1222375"/>
            <a:ext cx="7072630" cy="4919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51755" y="3070860"/>
            <a:ext cx="430530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05425" y="3329940"/>
            <a:ext cx="41973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6060" y="3588385"/>
            <a:ext cx="459740" cy="429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97295" y="3877945"/>
            <a:ext cx="41084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9840" y="5207635"/>
            <a:ext cx="1026160" cy="2971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偷听学舍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62850" y="5207635"/>
            <a:ext cx="108331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依然如故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30955" y="5782945"/>
            <a:ext cx="5647055" cy="5530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王冕是一个执着于学习的人。尽管因为忘记放牛而被父亲打，但他依然坚持自己的学习行为，表现出对知识的渴望。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6-3_01"/>
          <p:cNvPicPr>
            <a:picLocks noChangeAspect="1"/>
          </p:cNvPicPr>
          <p:nvPr/>
        </p:nvPicPr>
        <p:blipFill>
          <a:blip r:embed="rId1"/>
          <a:srcRect l="10837" r="2972"/>
          <a:stretch>
            <a:fillRect/>
          </a:stretch>
        </p:blipFill>
        <p:spPr>
          <a:xfrm>
            <a:off x="2535555" y="1196975"/>
            <a:ext cx="6693535" cy="4769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51375" y="2936240"/>
            <a:ext cx="7600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贫穷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16215" y="2936240"/>
            <a:ext cx="7397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取名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0350" y="3260090"/>
            <a:ext cx="36004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6215" y="4111625"/>
            <a:ext cx="41084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9445" y="5276850"/>
            <a:ext cx="826770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ABD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  <p:bldP spid="2" grpId="0"/>
      <p:bldP spid="2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WPS 演示</Application>
  <PresentationFormat>宽屏</PresentationFormat>
  <Paragraphs>28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2025-02-08T07:17:30Z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F8374F48F1AA4572AA131F52FCFCA2A6_13</vt:lpwstr>
  </property>
</Properties>
</file>